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6" r:id="rId6"/>
    <p:sldId id="270" r:id="rId7"/>
    <p:sldId id="273" r:id="rId8"/>
    <p:sldId id="274" r:id="rId9"/>
    <p:sldId id="282" r:id="rId10"/>
    <p:sldId id="263" r:id="rId11"/>
    <p:sldId id="294" r:id="rId12"/>
    <p:sldId id="291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434"/>
    <a:srgbClr val="3D3D3D"/>
    <a:srgbClr val="454545"/>
    <a:srgbClr val="3B3B3B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C2569B-D976-4145-B64C-E3B00DC29943}">
  <a:tblStyle styleId="{AFC2569B-D976-4145-B64C-E3B00DC299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2" name="Google Shape;146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3" name="Google Shape;146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2" name="Google Shape;14752;g10386427126_2_2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3" name="Google Shape;14753;g10386427126_2_2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5" name="Google Shape;15745;g10386427126_4_2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6" name="Google Shape;15746;g10386427126_4_2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5" name="Google Shape;15555;g1003bd6ff0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6" name="Google Shape;15556;g1003bd6ff0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3" name="Google Shape;14683;g10366d757bd_0_1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4" name="Google Shape;14684;g10366d757bd_0_1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6" name="Google Shape;14706;g1003bd6ff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7" name="Google Shape;14707;g1003bd6ff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5" name="Google Shape;14715;g10386427126_2_2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6" name="Google Shape;14716;g10386427126_2_2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7" name="Google Shape;14817;g10386427126_2_3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8" name="Google Shape;14818;g10386427126_2_3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4" name="Google Shape;14944;g10386427126_2_5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5" name="Google Shape;14945;g10386427126_2_5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4" name="Google Shape;14994;g10386427126_2_7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5" name="Google Shape;14995;g10386427126_2_7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5" name="Google Shape;15085;g10386427126_2_8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6" name="Google Shape;15086;g10386427126_2_8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6" name="Google Shape;15356;g10386427126_2_12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7" name="Google Shape;15357;g10386427126_2_12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41;p2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72;p2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73" name="Google Shape;73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2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104" name="Google Shape;104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" name="Google Shape;134;p2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135" name="Google Shape;135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2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166" name="Google Shape;166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" name="Google Shape;196;p2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197" name="Google Shape;197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" name="Google Shape;227;p2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228" name="Google Shape;228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2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259" name="Google Shape;259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2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290" name="Google Shape;290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" name="Google Shape;320;p2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321" name="Google Shape;321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1" name="Google Shape;351;p2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352" name="Google Shape;352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" name="Google Shape;382;p2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383" name="Google Shape;383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" name="Google Shape;413;p2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414" name="Google Shape;414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" name="Google Shape;444;p2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445" name="Google Shape;445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" name="Google Shape;475;p2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476" name="Google Shape;476;p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6" name="Google Shape;506;p2"/>
          <p:cNvSpPr/>
          <p:nvPr/>
        </p:nvSpPr>
        <p:spPr>
          <a:xfrm rot="1332868" flipH="1">
            <a:off x="7465910" y="-354909"/>
            <a:ext cx="1889378" cy="1671318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"/>
          <p:cNvSpPr/>
          <p:nvPr/>
        </p:nvSpPr>
        <p:spPr>
          <a:xfrm rot="1901786">
            <a:off x="8070348" y="2838189"/>
            <a:ext cx="861028" cy="745307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"/>
          <p:cNvSpPr/>
          <p:nvPr/>
        </p:nvSpPr>
        <p:spPr>
          <a:xfrm rot="1414719" flipH="1">
            <a:off x="1716271" y="199056"/>
            <a:ext cx="884257" cy="782188"/>
          </a:xfrm>
          <a:prstGeom prst="flowChartPreparation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"/>
          <p:cNvSpPr/>
          <p:nvPr/>
        </p:nvSpPr>
        <p:spPr>
          <a:xfrm>
            <a:off x="749850" y="786150"/>
            <a:ext cx="7644300" cy="35712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"/>
          <p:cNvSpPr txBox="1">
            <a:spLocks noGrp="1"/>
          </p:cNvSpPr>
          <p:nvPr>
            <p:ph type="ctrTitle"/>
          </p:nvPr>
        </p:nvSpPr>
        <p:spPr>
          <a:xfrm>
            <a:off x="2852400" y="1078488"/>
            <a:ext cx="5298900" cy="25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11" name="Google Shape;511;p2"/>
          <p:cNvSpPr txBox="1">
            <a:spLocks noGrp="1"/>
          </p:cNvSpPr>
          <p:nvPr>
            <p:ph type="subTitle" idx="1"/>
          </p:nvPr>
        </p:nvSpPr>
        <p:spPr>
          <a:xfrm>
            <a:off x="2852400" y="3672600"/>
            <a:ext cx="4578900" cy="3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7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7" name="Google Shape;7087;p18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7088" name="Google Shape;7088;p18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7089" name="Google Shape;7089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9" name="Google Shape;7119;p18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7120" name="Google Shape;7120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0" name="Google Shape;7150;p18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7151" name="Google Shape;7151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6" name="Google Shape;7166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7" name="Google Shape;7167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0" name="Google Shape;7180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1" name="Google Shape;7181;p18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7182" name="Google Shape;7182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8" name="Google Shape;7198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9" name="Google Shape;7199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2" name="Google Shape;7212;p18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7213" name="Google Shape;7213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0" name="Google Shape;7230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3" name="Google Shape;7243;p18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7244" name="Google Shape;7244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5" name="Google Shape;7265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6" name="Google Shape;7266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7" name="Google Shape;7267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8" name="Google Shape;7268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9" name="Google Shape;7269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0" name="Google Shape;7270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1" name="Google Shape;7271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2" name="Google Shape;7272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3" name="Google Shape;7273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4" name="Google Shape;7274;p18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7275" name="Google Shape;7275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6" name="Google Shape;7276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7" name="Google Shape;7277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8" name="Google Shape;7278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9" name="Google Shape;7279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0" name="Google Shape;7280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1" name="Google Shape;7281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2" name="Google Shape;7282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3" name="Google Shape;7283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4" name="Google Shape;7284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5" name="Google Shape;7285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6" name="Google Shape;7286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7" name="Google Shape;7287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8" name="Google Shape;7288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9" name="Google Shape;7289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0" name="Google Shape;7290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1" name="Google Shape;7291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2" name="Google Shape;7292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3" name="Google Shape;7293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4" name="Google Shape;7294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5" name="Google Shape;7295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6" name="Google Shape;7296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7" name="Google Shape;7297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8" name="Google Shape;7298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9" name="Google Shape;7299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0" name="Google Shape;7300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1" name="Google Shape;7301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2" name="Google Shape;7302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3" name="Google Shape;7303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4" name="Google Shape;7304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05" name="Google Shape;7305;p18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7306" name="Google Shape;7306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7" name="Google Shape;7307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8" name="Google Shape;7308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9" name="Google Shape;7309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0" name="Google Shape;7310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1" name="Google Shape;7311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2" name="Google Shape;7312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3" name="Google Shape;7313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0" name="Google Shape;7320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1" name="Google Shape;7321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4" name="Google Shape;7324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5" name="Google Shape;7325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6" name="Google Shape;7326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8" name="Google Shape;7328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9" name="Google Shape;7329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1" name="Google Shape;7331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2" name="Google Shape;7332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3" name="Google Shape;7333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4" name="Google Shape;7334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5" name="Google Shape;7335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36" name="Google Shape;7336;p18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7337" name="Google Shape;7337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8" name="Google Shape;7338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9" name="Google Shape;7339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0" name="Google Shape;7340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1" name="Google Shape;7341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2" name="Google Shape;7342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3" name="Google Shape;7343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4" name="Google Shape;7344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5" name="Google Shape;7345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6" name="Google Shape;7346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7" name="Google Shape;7347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8" name="Google Shape;7348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9" name="Google Shape;7349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0" name="Google Shape;7350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1" name="Google Shape;7351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2" name="Google Shape;7352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3" name="Google Shape;7353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4" name="Google Shape;7354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5" name="Google Shape;7355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6" name="Google Shape;7356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7" name="Google Shape;7357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8" name="Google Shape;7358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9" name="Google Shape;7359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0" name="Google Shape;7360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1" name="Google Shape;7361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2" name="Google Shape;7362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3" name="Google Shape;7363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4" name="Google Shape;7364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5" name="Google Shape;7365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6" name="Google Shape;7366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67" name="Google Shape;7367;p18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7368" name="Google Shape;7368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9" name="Google Shape;7369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1" name="Google Shape;7371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2" name="Google Shape;7372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4" name="Google Shape;7374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5" name="Google Shape;7375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7" name="Google Shape;7377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8" name="Google Shape;7378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9" name="Google Shape;7379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0" name="Google Shape;7380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1" name="Google Shape;7381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2" name="Google Shape;7382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3" name="Google Shape;7383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4" name="Google Shape;7384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9" name="Google Shape;7389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0" name="Google Shape;7390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1" name="Google Shape;7391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2" name="Google Shape;7392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3" name="Google Shape;7393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4" name="Google Shape;7394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5" name="Google Shape;7395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6" name="Google Shape;7396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7" name="Google Shape;7397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98" name="Google Shape;7398;p18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7399" name="Google Shape;7399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0" name="Google Shape;7400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1" name="Google Shape;7401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2" name="Google Shape;7402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3" name="Google Shape;7403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4" name="Google Shape;7404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5" name="Google Shape;7405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6" name="Google Shape;7406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7" name="Google Shape;7407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8" name="Google Shape;7408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9" name="Google Shape;7409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0" name="Google Shape;7410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1" name="Google Shape;7411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2" name="Google Shape;7412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3" name="Google Shape;7413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4" name="Google Shape;7414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5" name="Google Shape;7415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6" name="Google Shape;7416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7" name="Google Shape;7417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8" name="Google Shape;7418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9" name="Google Shape;7419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0" name="Google Shape;7420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1" name="Google Shape;7421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2" name="Google Shape;7422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3" name="Google Shape;7423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4" name="Google Shape;7424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5" name="Google Shape;7425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6" name="Google Shape;7426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7" name="Google Shape;7427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8" name="Google Shape;7428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9" name="Google Shape;7429;p18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7430" name="Google Shape;7430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1" name="Google Shape;7431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2" name="Google Shape;7432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3" name="Google Shape;7433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4" name="Google Shape;7434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5" name="Google Shape;7435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6" name="Google Shape;7436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7" name="Google Shape;7437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8" name="Google Shape;7438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9" name="Google Shape;7439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0" name="Google Shape;7440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1" name="Google Shape;7441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2" name="Google Shape;7442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3" name="Google Shape;7443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4" name="Google Shape;7444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5" name="Google Shape;7445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6" name="Google Shape;7446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7" name="Google Shape;7447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8" name="Google Shape;7448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9" name="Google Shape;7449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0" name="Google Shape;7450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1" name="Google Shape;7451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2" name="Google Shape;7452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3" name="Google Shape;7453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4" name="Google Shape;7454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5" name="Google Shape;7455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6" name="Google Shape;7456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7" name="Google Shape;7457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8" name="Google Shape;7458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9" name="Google Shape;7459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60" name="Google Shape;7460;p18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7461" name="Google Shape;7461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2" name="Google Shape;7462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3" name="Google Shape;7463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4" name="Google Shape;7464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5" name="Google Shape;7465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6" name="Google Shape;7466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7" name="Google Shape;7467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8" name="Google Shape;7468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9" name="Google Shape;7469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0" name="Google Shape;7470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1" name="Google Shape;7471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2" name="Google Shape;7472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3" name="Google Shape;7473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4" name="Google Shape;7474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5" name="Google Shape;7475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6" name="Google Shape;7476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7" name="Google Shape;7477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8" name="Google Shape;7478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9" name="Google Shape;7479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0" name="Google Shape;7480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1" name="Google Shape;7481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2" name="Google Shape;7482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3" name="Google Shape;7483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4" name="Google Shape;7484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5" name="Google Shape;7485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6" name="Google Shape;7486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7" name="Google Shape;7487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8" name="Google Shape;7488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9" name="Google Shape;7489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0" name="Google Shape;7490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91" name="Google Shape;7491;p18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7492" name="Google Shape;7492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3" name="Google Shape;7493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4" name="Google Shape;7494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5" name="Google Shape;7495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6" name="Google Shape;7496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7" name="Google Shape;7497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8" name="Google Shape;7498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9" name="Google Shape;7499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0" name="Google Shape;7500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1" name="Google Shape;7501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2" name="Google Shape;7502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3" name="Google Shape;7503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4" name="Google Shape;7504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5" name="Google Shape;7505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6" name="Google Shape;7506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7" name="Google Shape;7507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8" name="Google Shape;7508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9" name="Google Shape;7509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0" name="Google Shape;7510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1" name="Google Shape;7511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2" name="Google Shape;7512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3" name="Google Shape;7513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4" name="Google Shape;7514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5" name="Google Shape;7515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6" name="Google Shape;7516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7" name="Google Shape;7517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8" name="Google Shape;7518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9" name="Google Shape;7519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0" name="Google Shape;7520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1" name="Google Shape;7521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22" name="Google Shape;7522;p18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7523" name="Google Shape;7523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4" name="Google Shape;7524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5" name="Google Shape;7525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6" name="Google Shape;7526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7" name="Google Shape;7527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8" name="Google Shape;7528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9" name="Google Shape;7529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0" name="Google Shape;7530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1" name="Google Shape;7531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2" name="Google Shape;7532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3" name="Google Shape;7533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4" name="Google Shape;7534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5" name="Google Shape;7535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6" name="Google Shape;7536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7" name="Google Shape;7537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8" name="Google Shape;7538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9" name="Google Shape;7539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0" name="Google Shape;7540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1" name="Google Shape;7541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2" name="Google Shape;7542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3" name="Google Shape;7543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4" name="Google Shape;7544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5" name="Google Shape;7545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6" name="Google Shape;7546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7" name="Google Shape;7547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8" name="Google Shape;7548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9" name="Google Shape;7549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0" name="Google Shape;7550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1" name="Google Shape;7551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2" name="Google Shape;7552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53" name="Google Shape;7553;p18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7554" name="Google Shape;7554;p1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1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1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1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1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1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0" name="Google Shape;7560;p1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1" name="Google Shape;7561;p1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1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3" name="Google Shape;7563;p1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4" name="Google Shape;7564;p1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5" name="Google Shape;7565;p1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6" name="Google Shape;7566;p1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7" name="Google Shape;7567;p1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8" name="Google Shape;7568;p1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9" name="Google Shape;7569;p1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0" name="Google Shape;7570;p1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1" name="Google Shape;7571;p1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2" name="Google Shape;7572;p1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3" name="Google Shape;7573;p1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4" name="Google Shape;7574;p1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5" name="Google Shape;7575;p1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1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1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8" name="Google Shape;7578;p1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9" name="Google Shape;7579;p1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1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1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2" name="Google Shape;7582;p1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3" name="Google Shape;7583;p1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84" name="Google Shape;7584;p18"/>
          <p:cNvSpPr/>
          <p:nvPr/>
        </p:nvSpPr>
        <p:spPr>
          <a:xfrm rot="1414697" flipH="1">
            <a:off x="6990245" y="3300012"/>
            <a:ext cx="1856660" cy="1642327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5" name="Google Shape;7585;p18"/>
          <p:cNvSpPr/>
          <p:nvPr/>
        </p:nvSpPr>
        <p:spPr>
          <a:xfrm>
            <a:off x="749850" y="786150"/>
            <a:ext cx="7644300" cy="35712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6" name="Google Shape;7586;p18"/>
          <p:cNvSpPr txBox="1">
            <a:spLocks noGrp="1"/>
          </p:cNvSpPr>
          <p:nvPr>
            <p:ph type="title"/>
          </p:nvPr>
        </p:nvSpPr>
        <p:spPr>
          <a:xfrm flipH="1">
            <a:off x="2948350" y="2507775"/>
            <a:ext cx="52170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87" name="Google Shape;7587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948350" y="1640359"/>
            <a:ext cx="1760100" cy="7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88" name="Google Shape;7588;p18"/>
          <p:cNvSpPr txBox="1">
            <a:spLocks noGrp="1"/>
          </p:cNvSpPr>
          <p:nvPr>
            <p:ph type="subTitle" idx="1"/>
          </p:nvPr>
        </p:nvSpPr>
        <p:spPr>
          <a:xfrm flipH="1">
            <a:off x="2948350" y="3306788"/>
            <a:ext cx="5028000" cy="2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89" name="Google Shape;7589;p18"/>
          <p:cNvSpPr/>
          <p:nvPr/>
        </p:nvSpPr>
        <p:spPr>
          <a:xfrm rot="1901862">
            <a:off x="5556121" y="-271243"/>
            <a:ext cx="1847603" cy="1599435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2">
    <p:spTree>
      <p:nvGrpSpPr>
        <p:cNvPr id="1" name="Shape 8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14" name="Google Shape;8614;p21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8615" name="Google Shape;8615;p21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8616" name="Google Shape;8616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7" name="Google Shape;8617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8" name="Google Shape;8618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9" name="Google Shape;8619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0" name="Google Shape;8620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1" name="Google Shape;8621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2" name="Google Shape;8622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3" name="Google Shape;8623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4" name="Google Shape;8624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5" name="Google Shape;8625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6" name="Google Shape;8626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7" name="Google Shape;8627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8" name="Google Shape;8628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9" name="Google Shape;8629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0" name="Google Shape;8630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1" name="Google Shape;8631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2" name="Google Shape;8632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3" name="Google Shape;8633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4" name="Google Shape;8634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5" name="Google Shape;8635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6" name="Google Shape;8636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7" name="Google Shape;8637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8" name="Google Shape;8638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9" name="Google Shape;8639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0" name="Google Shape;8640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1" name="Google Shape;8641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2" name="Google Shape;8642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3" name="Google Shape;8643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4" name="Google Shape;8644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5" name="Google Shape;8645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46" name="Google Shape;8646;p21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8647" name="Google Shape;8647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8" name="Google Shape;8648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9" name="Google Shape;8649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0" name="Google Shape;8650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1" name="Google Shape;8651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2" name="Google Shape;8652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3" name="Google Shape;8653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4" name="Google Shape;8654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5" name="Google Shape;8655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6" name="Google Shape;8656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7" name="Google Shape;8657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8" name="Google Shape;8658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9" name="Google Shape;8659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0" name="Google Shape;8660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1" name="Google Shape;8661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2" name="Google Shape;8662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3" name="Google Shape;8663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4" name="Google Shape;8664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5" name="Google Shape;8665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6" name="Google Shape;8666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7" name="Google Shape;8667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8" name="Google Shape;8668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9" name="Google Shape;8669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0" name="Google Shape;8670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1" name="Google Shape;8671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2" name="Google Shape;8672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3" name="Google Shape;8673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4" name="Google Shape;8674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5" name="Google Shape;8675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6" name="Google Shape;8676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77" name="Google Shape;8677;p21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8678" name="Google Shape;8678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9" name="Google Shape;8679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0" name="Google Shape;8680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1" name="Google Shape;8681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2" name="Google Shape;8682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3" name="Google Shape;8683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4" name="Google Shape;8684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5" name="Google Shape;8685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6" name="Google Shape;8686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7" name="Google Shape;8687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8" name="Google Shape;8688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9" name="Google Shape;8689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0" name="Google Shape;8690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1" name="Google Shape;8691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2" name="Google Shape;8692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3" name="Google Shape;8693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4" name="Google Shape;8694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5" name="Google Shape;8695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6" name="Google Shape;8696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7" name="Google Shape;8697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8" name="Google Shape;8698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9" name="Google Shape;8699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0" name="Google Shape;8700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1" name="Google Shape;8701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2" name="Google Shape;8702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3" name="Google Shape;8703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4" name="Google Shape;8704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5" name="Google Shape;8705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6" name="Google Shape;8706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7" name="Google Shape;8707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08" name="Google Shape;8708;p21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8709" name="Google Shape;8709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0" name="Google Shape;8710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1" name="Google Shape;8711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2" name="Google Shape;8712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3" name="Google Shape;8713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4" name="Google Shape;8714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5" name="Google Shape;8715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6" name="Google Shape;8716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7" name="Google Shape;8717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8" name="Google Shape;8718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9" name="Google Shape;8719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0" name="Google Shape;8720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1" name="Google Shape;8721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2" name="Google Shape;8722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3" name="Google Shape;8723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4" name="Google Shape;8724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5" name="Google Shape;8725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6" name="Google Shape;8726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7" name="Google Shape;8727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8" name="Google Shape;8728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9" name="Google Shape;8729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0" name="Google Shape;8730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1" name="Google Shape;8731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2" name="Google Shape;8732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3" name="Google Shape;8733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4" name="Google Shape;8734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5" name="Google Shape;8735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6" name="Google Shape;8736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7" name="Google Shape;8737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8" name="Google Shape;8738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39" name="Google Shape;8739;p21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8740" name="Google Shape;8740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1" name="Google Shape;8741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2" name="Google Shape;8742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3" name="Google Shape;8743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4" name="Google Shape;8744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5" name="Google Shape;8745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6" name="Google Shape;8746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7" name="Google Shape;8747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8" name="Google Shape;8748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9" name="Google Shape;8749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0" name="Google Shape;8750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1" name="Google Shape;8751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2" name="Google Shape;8752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3" name="Google Shape;8753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4" name="Google Shape;8754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5" name="Google Shape;8755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6" name="Google Shape;8756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7" name="Google Shape;8757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8" name="Google Shape;8758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9" name="Google Shape;8759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0" name="Google Shape;8760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1" name="Google Shape;8761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2" name="Google Shape;8762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3" name="Google Shape;8763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4" name="Google Shape;8764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5" name="Google Shape;8765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6" name="Google Shape;8766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7" name="Google Shape;8767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8" name="Google Shape;8768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9" name="Google Shape;8769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70" name="Google Shape;8770;p21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8771" name="Google Shape;8771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2" name="Google Shape;8772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3" name="Google Shape;8773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4" name="Google Shape;8774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5" name="Google Shape;8775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6" name="Google Shape;8776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7" name="Google Shape;8777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8" name="Google Shape;8778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9" name="Google Shape;8779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0" name="Google Shape;8780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1" name="Google Shape;8781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2" name="Google Shape;8782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3" name="Google Shape;8783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4" name="Google Shape;8784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5" name="Google Shape;8785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6" name="Google Shape;8786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7" name="Google Shape;8787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9" name="Google Shape;8789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0" name="Google Shape;8790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2" name="Google Shape;8792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3" name="Google Shape;8793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5" name="Google Shape;8795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6" name="Google Shape;8796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8" name="Google Shape;8798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9" name="Google Shape;8799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1" name="Google Shape;8801;p21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8802" name="Google Shape;8802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7" name="Google Shape;8807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0" name="Google Shape;8810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1" name="Google Shape;8811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4" name="Google Shape;8814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7" name="Google Shape;8817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8" name="Google Shape;8818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9" name="Google Shape;8819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0" name="Google Shape;8820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1" name="Google Shape;8821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2" name="Google Shape;8822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3" name="Google Shape;8823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5" name="Google Shape;8825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6" name="Google Shape;8826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9" name="Google Shape;8829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1" name="Google Shape;8831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32" name="Google Shape;8832;p21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8833" name="Google Shape;8833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4" name="Google Shape;8834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5" name="Google Shape;8835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6" name="Google Shape;8836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7" name="Google Shape;8837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8" name="Google Shape;8838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0" name="Google Shape;8840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1" name="Google Shape;8841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3" name="Google Shape;8843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4" name="Google Shape;8844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5" name="Google Shape;8845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6" name="Google Shape;8846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7" name="Google Shape;8847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9" name="Google Shape;8849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0" name="Google Shape;8850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2" name="Google Shape;8852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3" name="Google Shape;8853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4" name="Google Shape;8854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5" name="Google Shape;8855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6" name="Google Shape;8856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7" name="Google Shape;8857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8" name="Google Shape;8858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9" name="Google Shape;8859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0" name="Google Shape;8860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1" name="Google Shape;8861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63" name="Google Shape;8863;p21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8864" name="Google Shape;8864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1" name="Google Shape;8871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2" name="Google Shape;8872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0" name="Google Shape;8880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1" name="Google Shape;8881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2" name="Google Shape;8882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3" name="Google Shape;8883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4" name="Google Shape;8884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5" name="Google Shape;8885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6" name="Google Shape;8886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7" name="Google Shape;8887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8" name="Google Shape;8888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9" name="Google Shape;8889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0" name="Google Shape;8890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1" name="Google Shape;8891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2" name="Google Shape;8892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3" name="Google Shape;8893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94" name="Google Shape;8894;p21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8895" name="Google Shape;8895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6" name="Google Shape;8896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7" name="Google Shape;8897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8" name="Google Shape;8898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9" name="Google Shape;8899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0" name="Google Shape;8900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1" name="Google Shape;8901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2" name="Google Shape;8902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3" name="Google Shape;8903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4" name="Google Shape;8904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5" name="Google Shape;8905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6" name="Google Shape;8906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7" name="Google Shape;8907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8" name="Google Shape;8908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9" name="Google Shape;8909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0" name="Google Shape;8910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1" name="Google Shape;8911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2" name="Google Shape;8912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3" name="Google Shape;8913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4" name="Google Shape;8914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5" name="Google Shape;8915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6" name="Google Shape;8916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7" name="Google Shape;8917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8" name="Google Shape;8918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9" name="Google Shape;8919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0" name="Google Shape;8920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1" name="Google Shape;8921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2" name="Google Shape;8922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3" name="Google Shape;8923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4" name="Google Shape;8924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25" name="Google Shape;8925;p21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8926" name="Google Shape;8926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7" name="Google Shape;8927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8" name="Google Shape;8928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9" name="Google Shape;8929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0" name="Google Shape;8930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1" name="Google Shape;8931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2" name="Google Shape;8932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3" name="Google Shape;8933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4" name="Google Shape;8934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5" name="Google Shape;8935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6" name="Google Shape;8936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7" name="Google Shape;8937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8" name="Google Shape;8938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9" name="Google Shape;8939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0" name="Google Shape;8940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1" name="Google Shape;8941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2" name="Google Shape;8942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3" name="Google Shape;8943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4" name="Google Shape;8944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5" name="Google Shape;8945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6" name="Google Shape;8946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7" name="Google Shape;8947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8" name="Google Shape;8948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9" name="Google Shape;8949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0" name="Google Shape;8950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1" name="Google Shape;8951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2" name="Google Shape;8952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3" name="Google Shape;8953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4" name="Google Shape;8954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5" name="Google Shape;8955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56" name="Google Shape;8956;p21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8957" name="Google Shape;8957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8" name="Google Shape;8958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9" name="Google Shape;8959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0" name="Google Shape;8960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1" name="Google Shape;8961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2" name="Google Shape;8962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3" name="Google Shape;8963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4" name="Google Shape;8964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5" name="Google Shape;8965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6" name="Google Shape;8966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7" name="Google Shape;8967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8" name="Google Shape;8968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9" name="Google Shape;8969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0" name="Google Shape;8970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1" name="Google Shape;8971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2" name="Google Shape;8972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3" name="Google Shape;8973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4" name="Google Shape;8974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5" name="Google Shape;8975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6" name="Google Shape;8976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7" name="Google Shape;8977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8" name="Google Shape;8978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9" name="Google Shape;8979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0" name="Google Shape;8980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1" name="Google Shape;8981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2" name="Google Shape;8982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3" name="Google Shape;8983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4" name="Google Shape;8984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5" name="Google Shape;8985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6" name="Google Shape;8986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7" name="Google Shape;8987;p21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8988" name="Google Shape;8988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9" name="Google Shape;8989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0" name="Google Shape;8990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1" name="Google Shape;8991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2" name="Google Shape;8992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3" name="Google Shape;8993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4" name="Google Shape;8994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5" name="Google Shape;8995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6" name="Google Shape;8996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7" name="Google Shape;8997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8" name="Google Shape;8998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9" name="Google Shape;8999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0" name="Google Shape;9000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1" name="Google Shape;9001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2" name="Google Shape;9002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3" name="Google Shape;9003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4" name="Google Shape;9004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5" name="Google Shape;9005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6" name="Google Shape;9006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7" name="Google Shape;9007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8" name="Google Shape;9008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9" name="Google Shape;9009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0" name="Google Shape;9010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1" name="Google Shape;9011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2" name="Google Shape;9012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3" name="Google Shape;9013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4" name="Google Shape;9014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5" name="Google Shape;9015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6" name="Google Shape;9016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7" name="Google Shape;9017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18" name="Google Shape;9018;p21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9019" name="Google Shape;9019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0" name="Google Shape;9020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1" name="Google Shape;9021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2" name="Google Shape;9022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3" name="Google Shape;9023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4" name="Google Shape;9024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5" name="Google Shape;9025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6" name="Google Shape;9026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7" name="Google Shape;9027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8" name="Google Shape;9028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9" name="Google Shape;9029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0" name="Google Shape;9030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1" name="Google Shape;9031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2" name="Google Shape;9032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3" name="Google Shape;9033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4" name="Google Shape;9034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5" name="Google Shape;9035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6" name="Google Shape;9036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7" name="Google Shape;9037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8" name="Google Shape;9038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9" name="Google Shape;9039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0" name="Google Shape;9040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1" name="Google Shape;9041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2" name="Google Shape;9042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3" name="Google Shape;9043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4" name="Google Shape;9044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5" name="Google Shape;9045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6" name="Google Shape;9046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7" name="Google Shape;9047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8" name="Google Shape;9048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9" name="Google Shape;9049;p21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9050" name="Google Shape;9050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1" name="Google Shape;9051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2" name="Google Shape;9052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3" name="Google Shape;9053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4" name="Google Shape;9054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5" name="Google Shape;9055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6" name="Google Shape;9056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7" name="Google Shape;9057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8" name="Google Shape;9058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9" name="Google Shape;9059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0" name="Google Shape;9060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1" name="Google Shape;9061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2" name="Google Shape;9062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3" name="Google Shape;9063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4" name="Google Shape;9064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5" name="Google Shape;9065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6" name="Google Shape;9066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7" name="Google Shape;9067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8" name="Google Shape;9068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9" name="Google Shape;9069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0" name="Google Shape;9070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1" name="Google Shape;9071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2" name="Google Shape;9072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3" name="Google Shape;9073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4" name="Google Shape;9074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5" name="Google Shape;9075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6" name="Google Shape;9076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7" name="Google Shape;9077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8" name="Google Shape;9078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9" name="Google Shape;9079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80" name="Google Shape;9080;p21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9081" name="Google Shape;9081;p2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2" name="Google Shape;9082;p2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3" name="Google Shape;9083;p2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4" name="Google Shape;9084;p2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5" name="Google Shape;9085;p2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6" name="Google Shape;9086;p2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7" name="Google Shape;9087;p2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8" name="Google Shape;9088;p2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9" name="Google Shape;9089;p2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0" name="Google Shape;9090;p2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1" name="Google Shape;9091;p2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2" name="Google Shape;9092;p2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3" name="Google Shape;9093;p2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4" name="Google Shape;9094;p2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5" name="Google Shape;9095;p2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6" name="Google Shape;9096;p2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7" name="Google Shape;9097;p2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8" name="Google Shape;9098;p2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9" name="Google Shape;9099;p2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0" name="Google Shape;9100;p2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1" name="Google Shape;9101;p2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2" name="Google Shape;9102;p2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3" name="Google Shape;9103;p2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4" name="Google Shape;9104;p2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5" name="Google Shape;9105;p2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6" name="Google Shape;9106;p2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7" name="Google Shape;9107;p2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8" name="Google Shape;9108;p2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9" name="Google Shape;9109;p2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0" name="Google Shape;9110;p2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111" name="Google Shape;9111;p21"/>
          <p:cNvSpPr/>
          <p:nvPr/>
        </p:nvSpPr>
        <p:spPr>
          <a:xfrm rot="1414663" flipH="1">
            <a:off x="342732" y="3410624"/>
            <a:ext cx="1679138" cy="1485271"/>
          </a:xfrm>
          <a:prstGeom prst="flowChartPreparation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2" name="Google Shape;9112;p21"/>
          <p:cNvSpPr/>
          <p:nvPr/>
        </p:nvSpPr>
        <p:spPr>
          <a:xfrm>
            <a:off x="749850" y="786150"/>
            <a:ext cx="7644300" cy="35712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3" name="Google Shape;9113;p21"/>
          <p:cNvSpPr txBox="1">
            <a:spLocks noGrp="1"/>
          </p:cNvSpPr>
          <p:nvPr>
            <p:ph type="title"/>
          </p:nvPr>
        </p:nvSpPr>
        <p:spPr>
          <a:xfrm>
            <a:off x="1123575" y="2429325"/>
            <a:ext cx="689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114" name="Google Shape;9114;p21"/>
          <p:cNvSpPr txBox="1">
            <a:spLocks noGrp="1"/>
          </p:cNvSpPr>
          <p:nvPr>
            <p:ph type="title" idx="2" hasCustomPrompt="1"/>
          </p:nvPr>
        </p:nvSpPr>
        <p:spPr>
          <a:xfrm>
            <a:off x="3691925" y="1625946"/>
            <a:ext cx="1760100" cy="7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7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15" name="Google Shape;9115;p21"/>
          <p:cNvSpPr txBox="1">
            <a:spLocks noGrp="1"/>
          </p:cNvSpPr>
          <p:nvPr>
            <p:ph type="subTitle" idx="1"/>
          </p:nvPr>
        </p:nvSpPr>
        <p:spPr>
          <a:xfrm>
            <a:off x="2391700" y="3271113"/>
            <a:ext cx="4360500" cy="2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45" name="Google Shape;12145;p28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12146" name="Google Shape;12146;p28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12147" name="Google Shape;12147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8" name="Google Shape;12148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9" name="Google Shape;12149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0" name="Google Shape;12150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1" name="Google Shape;12151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2" name="Google Shape;12152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3" name="Google Shape;12153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4" name="Google Shape;12154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5" name="Google Shape;12155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6" name="Google Shape;12156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7" name="Google Shape;12157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8" name="Google Shape;12158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9" name="Google Shape;12159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0" name="Google Shape;12160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1" name="Google Shape;12161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2" name="Google Shape;12162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3" name="Google Shape;12163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4" name="Google Shape;12164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5" name="Google Shape;12165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6" name="Google Shape;12166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7" name="Google Shape;12167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8" name="Google Shape;12168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9" name="Google Shape;12169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0" name="Google Shape;12170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1" name="Google Shape;12171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2" name="Google Shape;12172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3" name="Google Shape;12173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4" name="Google Shape;12174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5" name="Google Shape;12175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6" name="Google Shape;12176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7" name="Google Shape;12177;p28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12178" name="Google Shape;12178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9" name="Google Shape;12179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0" name="Google Shape;12180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1" name="Google Shape;12181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2" name="Google Shape;12182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3" name="Google Shape;12183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4" name="Google Shape;12184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5" name="Google Shape;12185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6" name="Google Shape;12186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7" name="Google Shape;12187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8" name="Google Shape;12188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9" name="Google Shape;12189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0" name="Google Shape;12190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1" name="Google Shape;12191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2" name="Google Shape;12192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3" name="Google Shape;12193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4" name="Google Shape;12194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5" name="Google Shape;12195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6" name="Google Shape;12196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7" name="Google Shape;12197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8" name="Google Shape;12198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9" name="Google Shape;12199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0" name="Google Shape;12200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1" name="Google Shape;12201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2" name="Google Shape;12202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3" name="Google Shape;12203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4" name="Google Shape;12204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5" name="Google Shape;12205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6" name="Google Shape;12206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7" name="Google Shape;12207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08" name="Google Shape;12208;p28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12209" name="Google Shape;12209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0" name="Google Shape;12210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1" name="Google Shape;12211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2" name="Google Shape;12212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3" name="Google Shape;12213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4" name="Google Shape;12214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5" name="Google Shape;12215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6" name="Google Shape;12216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7" name="Google Shape;12217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8" name="Google Shape;12218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9" name="Google Shape;12219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0" name="Google Shape;12220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1" name="Google Shape;12221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2" name="Google Shape;12222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3" name="Google Shape;12223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4" name="Google Shape;12224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5" name="Google Shape;12225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6" name="Google Shape;12226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7" name="Google Shape;12227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8" name="Google Shape;12228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9" name="Google Shape;12229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0" name="Google Shape;12230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1" name="Google Shape;12231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2" name="Google Shape;12232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3" name="Google Shape;12233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4" name="Google Shape;12234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5" name="Google Shape;12235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6" name="Google Shape;12236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7" name="Google Shape;12237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8" name="Google Shape;12238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39" name="Google Shape;12239;p28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12240" name="Google Shape;12240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1" name="Google Shape;12241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2" name="Google Shape;12242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3" name="Google Shape;12243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4" name="Google Shape;12244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5" name="Google Shape;12245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6" name="Google Shape;12246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7" name="Google Shape;12247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8" name="Google Shape;12248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9" name="Google Shape;12249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0" name="Google Shape;12250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1" name="Google Shape;12251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2" name="Google Shape;12252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3" name="Google Shape;12253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4" name="Google Shape;12254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5" name="Google Shape;12255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6" name="Google Shape;12256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7" name="Google Shape;12257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8" name="Google Shape;12258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9" name="Google Shape;12259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0" name="Google Shape;12260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1" name="Google Shape;12261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2" name="Google Shape;12262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3" name="Google Shape;12263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4" name="Google Shape;12264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5" name="Google Shape;12265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6" name="Google Shape;12266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7" name="Google Shape;12267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8" name="Google Shape;12268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9" name="Google Shape;12269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70" name="Google Shape;12270;p28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12271" name="Google Shape;12271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2" name="Google Shape;12272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3" name="Google Shape;12273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4" name="Google Shape;12274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5" name="Google Shape;12275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6" name="Google Shape;12276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7" name="Google Shape;12277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8" name="Google Shape;12278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9" name="Google Shape;12279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0" name="Google Shape;12280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1" name="Google Shape;12281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2" name="Google Shape;12282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3" name="Google Shape;12283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4" name="Google Shape;12284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5" name="Google Shape;12285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6" name="Google Shape;12286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7" name="Google Shape;12287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8" name="Google Shape;12288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9" name="Google Shape;12289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0" name="Google Shape;12290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1" name="Google Shape;12291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2" name="Google Shape;12292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3" name="Google Shape;12293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4" name="Google Shape;12294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5" name="Google Shape;12295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6" name="Google Shape;12296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7" name="Google Shape;12297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8" name="Google Shape;12298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9" name="Google Shape;12299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0" name="Google Shape;12300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01" name="Google Shape;12301;p28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12302" name="Google Shape;12302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3" name="Google Shape;12303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4" name="Google Shape;12304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5" name="Google Shape;12305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6" name="Google Shape;12306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7" name="Google Shape;12307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8" name="Google Shape;12308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9" name="Google Shape;12309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0" name="Google Shape;12310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1" name="Google Shape;12311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2" name="Google Shape;12312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3" name="Google Shape;12313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4" name="Google Shape;12314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5" name="Google Shape;12315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6" name="Google Shape;12316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7" name="Google Shape;12317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8" name="Google Shape;12318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9" name="Google Shape;12319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0" name="Google Shape;12320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1" name="Google Shape;12321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2" name="Google Shape;12322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3" name="Google Shape;12323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4" name="Google Shape;12324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5" name="Google Shape;12325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6" name="Google Shape;12326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7" name="Google Shape;12327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8" name="Google Shape;12328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9" name="Google Shape;12329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0" name="Google Shape;12330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1" name="Google Shape;12331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32" name="Google Shape;12332;p28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12333" name="Google Shape;12333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4" name="Google Shape;12334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5" name="Google Shape;12335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6" name="Google Shape;12336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7" name="Google Shape;12337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8" name="Google Shape;12338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9" name="Google Shape;12339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0" name="Google Shape;12340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1" name="Google Shape;12341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2" name="Google Shape;12342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3" name="Google Shape;12343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4" name="Google Shape;12344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5" name="Google Shape;12345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6" name="Google Shape;12346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7" name="Google Shape;12347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8" name="Google Shape;12348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9" name="Google Shape;12349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0" name="Google Shape;12350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1" name="Google Shape;12351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2" name="Google Shape;12352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3" name="Google Shape;12353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4" name="Google Shape;12354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5" name="Google Shape;12355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6" name="Google Shape;12356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7" name="Google Shape;12357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8" name="Google Shape;12358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9" name="Google Shape;12359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0" name="Google Shape;12360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1" name="Google Shape;12361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2" name="Google Shape;12362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63" name="Google Shape;12363;p28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12364" name="Google Shape;12364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5" name="Google Shape;12365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6" name="Google Shape;12366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7" name="Google Shape;12367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8" name="Google Shape;12368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9" name="Google Shape;12369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0" name="Google Shape;12370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1" name="Google Shape;12371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2" name="Google Shape;12372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3" name="Google Shape;12373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4" name="Google Shape;12374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5" name="Google Shape;12375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6" name="Google Shape;12376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7" name="Google Shape;12377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8" name="Google Shape;12378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9" name="Google Shape;12379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0" name="Google Shape;12380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1" name="Google Shape;12381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2" name="Google Shape;12382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3" name="Google Shape;12383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4" name="Google Shape;12384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5" name="Google Shape;12385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6" name="Google Shape;12386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7" name="Google Shape;12387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8" name="Google Shape;12388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9" name="Google Shape;12389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0" name="Google Shape;12390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1" name="Google Shape;12391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2" name="Google Shape;12392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3" name="Google Shape;12393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4" name="Google Shape;12394;p28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12395" name="Google Shape;12395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6" name="Google Shape;12396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7" name="Google Shape;12397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8" name="Google Shape;12398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9" name="Google Shape;12399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0" name="Google Shape;12400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1" name="Google Shape;12401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2" name="Google Shape;12402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3" name="Google Shape;12403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4" name="Google Shape;12404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5" name="Google Shape;12405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6" name="Google Shape;12406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7" name="Google Shape;12407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8" name="Google Shape;12408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9" name="Google Shape;12409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0" name="Google Shape;12410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1" name="Google Shape;12411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2" name="Google Shape;12412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3" name="Google Shape;12413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4" name="Google Shape;12414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5" name="Google Shape;12415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6" name="Google Shape;12416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7" name="Google Shape;12417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8" name="Google Shape;12418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9" name="Google Shape;12419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0" name="Google Shape;12420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1" name="Google Shape;12421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2" name="Google Shape;12422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3" name="Google Shape;12423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4" name="Google Shape;12424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5" name="Google Shape;12425;p28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12426" name="Google Shape;12426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7" name="Google Shape;12427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8" name="Google Shape;12428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9" name="Google Shape;12429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0" name="Google Shape;12430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1" name="Google Shape;12431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2" name="Google Shape;12432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3" name="Google Shape;12433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4" name="Google Shape;12434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5" name="Google Shape;12435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6" name="Google Shape;12436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7" name="Google Shape;12437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8" name="Google Shape;12438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9" name="Google Shape;12439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0" name="Google Shape;12440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1" name="Google Shape;12441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2" name="Google Shape;12442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3" name="Google Shape;12443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4" name="Google Shape;12444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5" name="Google Shape;12445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6" name="Google Shape;12446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7" name="Google Shape;12447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8" name="Google Shape;12448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9" name="Google Shape;12449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0" name="Google Shape;12450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1" name="Google Shape;12451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2" name="Google Shape;12452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3" name="Google Shape;12453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4" name="Google Shape;12454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5" name="Google Shape;12455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6" name="Google Shape;12456;p28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12457" name="Google Shape;12457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8" name="Google Shape;12458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9" name="Google Shape;12459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0" name="Google Shape;12460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1" name="Google Shape;12461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2" name="Google Shape;12462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3" name="Google Shape;12463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4" name="Google Shape;12464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5" name="Google Shape;12465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6" name="Google Shape;12466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7" name="Google Shape;12467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8" name="Google Shape;12468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9" name="Google Shape;12469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0" name="Google Shape;12470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1" name="Google Shape;12471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2" name="Google Shape;12472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3" name="Google Shape;12473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4" name="Google Shape;12474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5" name="Google Shape;12475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6" name="Google Shape;12476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7" name="Google Shape;12477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8" name="Google Shape;12478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9" name="Google Shape;12479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0" name="Google Shape;12480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1" name="Google Shape;12481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2" name="Google Shape;12482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3" name="Google Shape;12483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4" name="Google Shape;12484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5" name="Google Shape;12485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6" name="Google Shape;12486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87" name="Google Shape;12487;p28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12488" name="Google Shape;12488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9" name="Google Shape;12489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0" name="Google Shape;12490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1" name="Google Shape;12491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2" name="Google Shape;12492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3" name="Google Shape;12493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4" name="Google Shape;12494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5" name="Google Shape;12495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6" name="Google Shape;12496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7" name="Google Shape;12497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8" name="Google Shape;12498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9" name="Google Shape;12499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0" name="Google Shape;12500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1" name="Google Shape;12501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2" name="Google Shape;12502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3" name="Google Shape;12503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4" name="Google Shape;12504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5" name="Google Shape;12505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6" name="Google Shape;12506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7" name="Google Shape;12507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8" name="Google Shape;12508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9" name="Google Shape;12509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0" name="Google Shape;12510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1" name="Google Shape;12511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2" name="Google Shape;12512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3" name="Google Shape;12513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4" name="Google Shape;12514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5" name="Google Shape;12515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6" name="Google Shape;12516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7" name="Google Shape;12517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18" name="Google Shape;12518;p28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12519" name="Google Shape;12519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0" name="Google Shape;12520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1" name="Google Shape;12521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2" name="Google Shape;12522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3" name="Google Shape;12523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4" name="Google Shape;12524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5" name="Google Shape;12525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6" name="Google Shape;12526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7" name="Google Shape;12527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8" name="Google Shape;12528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9" name="Google Shape;12529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0" name="Google Shape;12530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1" name="Google Shape;12531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2" name="Google Shape;12532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3" name="Google Shape;12533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4" name="Google Shape;12534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5" name="Google Shape;12535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6" name="Google Shape;12536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7" name="Google Shape;12537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8" name="Google Shape;12538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9" name="Google Shape;12539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0" name="Google Shape;12540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1" name="Google Shape;12541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2" name="Google Shape;12542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3" name="Google Shape;12543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4" name="Google Shape;12544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5" name="Google Shape;12545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6" name="Google Shape;12546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7" name="Google Shape;12547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8" name="Google Shape;12548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49" name="Google Shape;12549;p28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12550" name="Google Shape;12550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1" name="Google Shape;12551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2" name="Google Shape;12552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3" name="Google Shape;12553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4" name="Google Shape;12554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5" name="Google Shape;12555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6" name="Google Shape;12556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7" name="Google Shape;12557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8" name="Google Shape;12558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9" name="Google Shape;12559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0" name="Google Shape;12560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1" name="Google Shape;12561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2" name="Google Shape;12562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3" name="Google Shape;12563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4" name="Google Shape;12564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5" name="Google Shape;12565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6" name="Google Shape;12566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7" name="Google Shape;12567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8" name="Google Shape;12568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9" name="Google Shape;12569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0" name="Google Shape;12570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1" name="Google Shape;12571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2" name="Google Shape;12572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3" name="Google Shape;12573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4" name="Google Shape;12574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5" name="Google Shape;12575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6" name="Google Shape;12576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7" name="Google Shape;12577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8" name="Google Shape;12578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9" name="Google Shape;12579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80" name="Google Shape;12580;p28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12581" name="Google Shape;12581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2" name="Google Shape;12582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3" name="Google Shape;12583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4" name="Google Shape;12584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5" name="Google Shape;12585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6" name="Google Shape;12586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7" name="Google Shape;12587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8" name="Google Shape;12588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9" name="Google Shape;12589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0" name="Google Shape;12590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1" name="Google Shape;12591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2" name="Google Shape;12592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3" name="Google Shape;12593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4" name="Google Shape;12594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5" name="Google Shape;12595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6" name="Google Shape;12596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7" name="Google Shape;12597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8" name="Google Shape;12598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9" name="Google Shape;12599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0" name="Google Shape;12600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1" name="Google Shape;12601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2" name="Google Shape;12602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3" name="Google Shape;12603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4" name="Google Shape;12604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5" name="Google Shape;12605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6" name="Google Shape;12606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7" name="Google Shape;12607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8" name="Google Shape;12608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9" name="Google Shape;12609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0" name="Google Shape;12610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11" name="Google Shape;12611;p28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12612" name="Google Shape;12612;p28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3" name="Google Shape;12613;p28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4" name="Google Shape;12614;p28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5" name="Google Shape;12615;p28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6" name="Google Shape;12616;p28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7" name="Google Shape;12617;p28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8" name="Google Shape;12618;p28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9" name="Google Shape;12619;p28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0" name="Google Shape;12620;p28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1" name="Google Shape;12621;p28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2" name="Google Shape;12622;p28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3" name="Google Shape;12623;p28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4" name="Google Shape;12624;p28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5" name="Google Shape;12625;p28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6" name="Google Shape;12626;p28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7" name="Google Shape;12627;p28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8" name="Google Shape;12628;p28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9" name="Google Shape;12629;p28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0" name="Google Shape;12630;p28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1" name="Google Shape;12631;p28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2" name="Google Shape;12632;p28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3" name="Google Shape;12633;p28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4" name="Google Shape;12634;p28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5" name="Google Shape;12635;p28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6" name="Google Shape;12636;p28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7" name="Google Shape;12637;p28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8" name="Google Shape;12638;p28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9" name="Google Shape;12639;p28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0" name="Google Shape;12640;p28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1" name="Google Shape;12641;p28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42" name="Google Shape;12642;p28"/>
          <p:cNvSpPr/>
          <p:nvPr/>
        </p:nvSpPr>
        <p:spPr>
          <a:xfrm>
            <a:off x="424625" y="380825"/>
            <a:ext cx="8294700" cy="43818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3" name="Google Shape;12643;p28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644" name="Google Shape;12644;p28"/>
          <p:cNvSpPr txBox="1">
            <a:spLocks noGrp="1"/>
          </p:cNvSpPr>
          <p:nvPr>
            <p:ph type="body" idx="1"/>
          </p:nvPr>
        </p:nvSpPr>
        <p:spPr>
          <a:xfrm>
            <a:off x="621100" y="1152475"/>
            <a:ext cx="790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1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8" name="Google Shape;13148;p30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13149" name="Google Shape;13149;p30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13150" name="Google Shape;13150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1" name="Google Shape;13151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2" name="Google Shape;13152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3" name="Google Shape;13153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4" name="Google Shape;13154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5" name="Google Shape;13155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6" name="Google Shape;13156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7" name="Google Shape;13157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8" name="Google Shape;13158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9" name="Google Shape;13159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0" name="Google Shape;13160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1" name="Google Shape;13161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2" name="Google Shape;13162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3" name="Google Shape;13163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4" name="Google Shape;13164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5" name="Google Shape;13165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6" name="Google Shape;13166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7" name="Google Shape;13167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8" name="Google Shape;13168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9" name="Google Shape;13169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0" name="Google Shape;13170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1" name="Google Shape;13171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2" name="Google Shape;13172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3" name="Google Shape;13173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4" name="Google Shape;13174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5" name="Google Shape;13175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6" name="Google Shape;13176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7" name="Google Shape;13177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8" name="Google Shape;13178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9" name="Google Shape;13179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80" name="Google Shape;13180;p30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13181" name="Google Shape;13181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2" name="Google Shape;13182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3" name="Google Shape;13183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4" name="Google Shape;13184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5" name="Google Shape;13185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6" name="Google Shape;13186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7" name="Google Shape;13187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8" name="Google Shape;13188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9" name="Google Shape;13189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0" name="Google Shape;13190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1" name="Google Shape;13191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2" name="Google Shape;13192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3" name="Google Shape;13193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4" name="Google Shape;13194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5" name="Google Shape;13195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6" name="Google Shape;13196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7" name="Google Shape;13197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8" name="Google Shape;13198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9" name="Google Shape;13199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0" name="Google Shape;13200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1" name="Google Shape;13201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2" name="Google Shape;13202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3" name="Google Shape;13203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4" name="Google Shape;13204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5" name="Google Shape;13205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6" name="Google Shape;13206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7" name="Google Shape;13207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8" name="Google Shape;13208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9" name="Google Shape;13209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0" name="Google Shape;13210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11" name="Google Shape;13211;p30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13212" name="Google Shape;13212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3" name="Google Shape;13213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4" name="Google Shape;13214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5" name="Google Shape;13215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6" name="Google Shape;13216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7" name="Google Shape;13217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8" name="Google Shape;13218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9" name="Google Shape;13219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0" name="Google Shape;13220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1" name="Google Shape;13221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2" name="Google Shape;13222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3" name="Google Shape;13223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4" name="Google Shape;13224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5" name="Google Shape;13225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6" name="Google Shape;13226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7" name="Google Shape;13227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8" name="Google Shape;13228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9" name="Google Shape;13229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0" name="Google Shape;13230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1" name="Google Shape;13231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2" name="Google Shape;13232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3" name="Google Shape;13233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4" name="Google Shape;13234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5" name="Google Shape;13235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6" name="Google Shape;13236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7" name="Google Shape;13237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8" name="Google Shape;13238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9" name="Google Shape;13239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0" name="Google Shape;13240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1" name="Google Shape;13241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42" name="Google Shape;13242;p30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13243" name="Google Shape;13243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4" name="Google Shape;13244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5" name="Google Shape;13245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6" name="Google Shape;13246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7" name="Google Shape;13247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8" name="Google Shape;13248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9" name="Google Shape;13249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0" name="Google Shape;13250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1" name="Google Shape;13251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2" name="Google Shape;13252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3" name="Google Shape;13253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4" name="Google Shape;13254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5" name="Google Shape;13255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6" name="Google Shape;13256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7" name="Google Shape;13257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8" name="Google Shape;13258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9" name="Google Shape;13259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0" name="Google Shape;13260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1" name="Google Shape;13261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2" name="Google Shape;13262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3" name="Google Shape;13263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4" name="Google Shape;13264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5" name="Google Shape;13265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6" name="Google Shape;13266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7" name="Google Shape;13267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8" name="Google Shape;13268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9" name="Google Shape;13269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0" name="Google Shape;13270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1" name="Google Shape;13271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2" name="Google Shape;13272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73" name="Google Shape;13273;p30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13274" name="Google Shape;13274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5" name="Google Shape;13275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6" name="Google Shape;13276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7" name="Google Shape;13277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8" name="Google Shape;13278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9" name="Google Shape;13279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0" name="Google Shape;13280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1" name="Google Shape;13281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2" name="Google Shape;13282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3" name="Google Shape;13283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4" name="Google Shape;13284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5" name="Google Shape;13285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6" name="Google Shape;13286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7" name="Google Shape;13287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8" name="Google Shape;13288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9" name="Google Shape;13289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0" name="Google Shape;13290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1" name="Google Shape;13291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2" name="Google Shape;13292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3" name="Google Shape;13293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4" name="Google Shape;13294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5" name="Google Shape;13295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6" name="Google Shape;13296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7" name="Google Shape;13297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8" name="Google Shape;13298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9" name="Google Shape;13299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0" name="Google Shape;13300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1" name="Google Shape;13301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2" name="Google Shape;13302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3" name="Google Shape;13303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04" name="Google Shape;13304;p30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13305" name="Google Shape;13305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6" name="Google Shape;13306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7" name="Google Shape;13307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8" name="Google Shape;13308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9" name="Google Shape;13309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0" name="Google Shape;13310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1" name="Google Shape;13311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2" name="Google Shape;13312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3" name="Google Shape;13313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4" name="Google Shape;13314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5" name="Google Shape;13315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6" name="Google Shape;13316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7" name="Google Shape;13317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8" name="Google Shape;13318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9" name="Google Shape;13319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0" name="Google Shape;13320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1" name="Google Shape;13321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2" name="Google Shape;13322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3" name="Google Shape;13323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4" name="Google Shape;13324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5" name="Google Shape;13325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6" name="Google Shape;13326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7" name="Google Shape;13327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8" name="Google Shape;13328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9" name="Google Shape;13329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0" name="Google Shape;13330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1" name="Google Shape;13331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2" name="Google Shape;13332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3" name="Google Shape;13333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4" name="Google Shape;13334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35" name="Google Shape;13335;p30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13336" name="Google Shape;13336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7" name="Google Shape;13337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8" name="Google Shape;13338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9" name="Google Shape;13339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0" name="Google Shape;13340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1" name="Google Shape;13341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2" name="Google Shape;13342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3" name="Google Shape;13343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4" name="Google Shape;13344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5" name="Google Shape;13345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6" name="Google Shape;13346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7" name="Google Shape;13347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8" name="Google Shape;13348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9" name="Google Shape;13349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0" name="Google Shape;13350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1" name="Google Shape;13351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2" name="Google Shape;13352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3" name="Google Shape;13353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4" name="Google Shape;13354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5" name="Google Shape;13355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6" name="Google Shape;13356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7" name="Google Shape;13357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8" name="Google Shape;13358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9" name="Google Shape;13359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0" name="Google Shape;13360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1" name="Google Shape;13361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2" name="Google Shape;13362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3" name="Google Shape;13363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4" name="Google Shape;13364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5" name="Google Shape;13365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66" name="Google Shape;13366;p30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13367" name="Google Shape;13367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8" name="Google Shape;13368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9" name="Google Shape;13369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0" name="Google Shape;13370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1" name="Google Shape;13371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2" name="Google Shape;13372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3" name="Google Shape;13373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4" name="Google Shape;13374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5" name="Google Shape;13375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6" name="Google Shape;13376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7" name="Google Shape;13377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8" name="Google Shape;13378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9" name="Google Shape;13379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0" name="Google Shape;13380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1" name="Google Shape;13381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2" name="Google Shape;13382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3" name="Google Shape;13383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4" name="Google Shape;13384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5" name="Google Shape;13385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6" name="Google Shape;13386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7" name="Google Shape;13387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8" name="Google Shape;13388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9" name="Google Shape;13389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0" name="Google Shape;13390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1" name="Google Shape;13391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2" name="Google Shape;13392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3" name="Google Shape;13393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4" name="Google Shape;13394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5" name="Google Shape;13395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6" name="Google Shape;13396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97" name="Google Shape;13397;p30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13398" name="Google Shape;13398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9" name="Google Shape;13399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0" name="Google Shape;13400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1" name="Google Shape;13401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2" name="Google Shape;13402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3" name="Google Shape;13403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4" name="Google Shape;13404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5" name="Google Shape;13405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6" name="Google Shape;13406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7" name="Google Shape;13407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8" name="Google Shape;13408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9" name="Google Shape;13409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0" name="Google Shape;13410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1" name="Google Shape;13411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2" name="Google Shape;13412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3" name="Google Shape;13413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4" name="Google Shape;13414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5" name="Google Shape;13415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6" name="Google Shape;13416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7" name="Google Shape;13417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8" name="Google Shape;13418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9" name="Google Shape;13419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0" name="Google Shape;13420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1" name="Google Shape;13421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2" name="Google Shape;13422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3" name="Google Shape;13423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4" name="Google Shape;13424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5" name="Google Shape;13425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6" name="Google Shape;13426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7" name="Google Shape;13427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28" name="Google Shape;13428;p30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13429" name="Google Shape;13429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0" name="Google Shape;13430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1" name="Google Shape;13431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2" name="Google Shape;13432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3" name="Google Shape;13433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4" name="Google Shape;13434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5" name="Google Shape;13435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6" name="Google Shape;13436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7" name="Google Shape;13437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8" name="Google Shape;13438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9" name="Google Shape;13439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0" name="Google Shape;13440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1" name="Google Shape;13441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2" name="Google Shape;13442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3" name="Google Shape;13443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4" name="Google Shape;13444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5" name="Google Shape;13445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6" name="Google Shape;13446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7" name="Google Shape;13447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8" name="Google Shape;13448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9" name="Google Shape;13449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0" name="Google Shape;13450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1" name="Google Shape;13451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2" name="Google Shape;13452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3" name="Google Shape;13453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4" name="Google Shape;13454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5" name="Google Shape;13455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6" name="Google Shape;13456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7" name="Google Shape;13457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8" name="Google Shape;13458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59" name="Google Shape;13459;p30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13460" name="Google Shape;13460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1" name="Google Shape;13461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2" name="Google Shape;13462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3" name="Google Shape;13463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4" name="Google Shape;13464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5" name="Google Shape;13465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6" name="Google Shape;13466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7" name="Google Shape;13467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8" name="Google Shape;13468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9" name="Google Shape;13469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0" name="Google Shape;13470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1" name="Google Shape;13471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2" name="Google Shape;13472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3" name="Google Shape;13473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4" name="Google Shape;13474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5" name="Google Shape;13475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6" name="Google Shape;13476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7" name="Google Shape;13477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8" name="Google Shape;13478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9" name="Google Shape;13479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0" name="Google Shape;13480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1" name="Google Shape;13481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2" name="Google Shape;13482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3" name="Google Shape;13483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4" name="Google Shape;13484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5" name="Google Shape;13485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6" name="Google Shape;13486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7" name="Google Shape;13487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8" name="Google Shape;13488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9" name="Google Shape;13489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90" name="Google Shape;13490;p30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13491" name="Google Shape;13491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2" name="Google Shape;13492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3" name="Google Shape;13493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4" name="Google Shape;13494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5" name="Google Shape;13495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6" name="Google Shape;13496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7" name="Google Shape;13497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8" name="Google Shape;13498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9" name="Google Shape;13499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0" name="Google Shape;13500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1" name="Google Shape;13501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2" name="Google Shape;13502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3" name="Google Shape;13503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4" name="Google Shape;13504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5" name="Google Shape;13505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6" name="Google Shape;13506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7" name="Google Shape;13507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8" name="Google Shape;13508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9" name="Google Shape;13509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0" name="Google Shape;13510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1" name="Google Shape;13511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2" name="Google Shape;13512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3" name="Google Shape;13513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4" name="Google Shape;13514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5" name="Google Shape;13515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6" name="Google Shape;13516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7" name="Google Shape;13517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8" name="Google Shape;13518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9" name="Google Shape;13519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0" name="Google Shape;13520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21" name="Google Shape;13521;p30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13522" name="Google Shape;13522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3" name="Google Shape;13523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4" name="Google Shape;13524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5" name="Google Shape;13525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6" name="Google Shape;13526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7" name="Google Shape;13527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8" name="Google Shape;13528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9" name="Google Shape;13529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0" name="Google Shape;13530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1" name="Google Shape;13531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2" name="Google Shape;13532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3" name="Google Shape;13533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4" name="Google Shape;13534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5" name="Google Shape;13535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6" name="Google Shape;13536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7" name="Google Shape;13537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8" name="Google Shape;13538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9" name="Google Shape;13539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0" name="Google Shape;13540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1" name="Google Shape;13541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2" name="Google Shape;13542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3" name="Google Shape;13543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4" name="Google Shape;13544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5" name="Google Shape;13545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6" name="Google Shape;13546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7" name="Google Shape;13547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8" name="Google Shape;13548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9" name="Google Shape;13549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0" name="Google Shape;13550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1" name="Google Shape;13551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52" name="Google Shape;13552;p30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13553" name="Google Shape;13553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4" name="Google Shape;13554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5" name="Google Shape;13555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6" name="Google Shape;13556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7" name="Google Shape;13557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8" name="Google Shape;13558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9" name="Google Shape;13559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0" name="Google Shape;13560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1" name="Google Shape;13561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2" name="Google Shape;13562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3" name="Google Shape;13563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4" name="Google Shape;13564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5" name="Google Shape;13565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6" name="Google Shape;13566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7" name="Google Shape;13567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8" name="Google Shape;13568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9" name="Google Shape;13569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0" name="Google Shape;13570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1" name="Google Shape;13571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2" name="Google Shape;13572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3" name="Google Shape;13573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4" name="Google Shape;13574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5" name="Google Shape;13575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6" name="Google Shape;13576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7" name="Google Shape;13577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8" name="Google Shape;13578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9" name="Google Shape;13579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0" name="Google Shape;13580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1" name="Google Shape;13581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2" name="Google Shape;13582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83" name="Google Shape;13583;p30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13584" name="Google Shape;13584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5" name="Google Shape;13585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6" name="Google Shape;13586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7" name="Google Shape;13587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8" name="Google Shape;13588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9" name="Google Shape;13589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0" name="Google Shape;13590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1" name="Google Shape;13591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2" name="Google Shape;13592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3" name="Google Shape;13593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4" name="Google Shape;13594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5" name="Google Shape;13595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6" name="Google Shape;13596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7" name="Google Shape;13597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8" name="Google Shape;13598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9" name="Google Shape;13599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0" name="Google Shape;13600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1" name="Google Shape;13601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2" name="Google Shape;13602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3" name="Google Shape;13603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4" name="Google Shape;13604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5" name="Google Shape;13605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6" name="Google Shape;13606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7" name="Google Shape;13607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8" name="Google Shape;13608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9" name="Google Shape;13609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0" name="Google Shape;13610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1" name="Google Shape;13611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2" name="Google Shape;13612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3" name="Google Shape;13613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14" name="Google Shape;13614;p30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13615" name="Google Shape;13615;p30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6" name="Google Shape;13616;p30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7" name="Google Shape;13617;p30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8" name="Google Shape;13618;p30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9" name="Google Shape;13619;p30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0" name="Google Shape;13620;p30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1" name="Google Shape;13621;p30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2" name="Google Shape;13622;p30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3" name="Google Shape;13623;p30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4" name="Google Shape;13624;p30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5" name="Google Shape;13625;p30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6" name="Google Shape;13626;p30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7" name="Google Shape;13627;p30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8" name="Google Shape;13628;p30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9" name="Google Shape;13629;p30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0" name="Google Shape;13630;p30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1" name="Google Shape;13631;p30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2" name="Google Shape;13632;p30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3" name="Google Shape;13633;p30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4" name="Google Shape;13634;p30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5" name="Google Shape;13635;p30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6" name="Google Shape;13636;p30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7" name="Google Shape;13637;p30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8" name="Google Shape;13638;p30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9" name="Google Shape;13639;p30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0" name="Google Shape;13640;p30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1" name="Google Shape;13641;p30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2" name="Google Shape;13642;p30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3" name="Google Shape;13643;p30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4" name="Google Shape;13644;p30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645" name="Google Shape;13645;p30"/>
          <p:cNvSpPr/>
          <p:nvPr/>
        </p:nvSpPr>
        <p:spPr>
          <a:xfrm rot="1414719" flipH="1">
            <a:off x="119521" y="218356"/>
            <a:ext cx="884257" cy="782188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6" name="Google Shape;13646;p30"/>
          <p:cNvSpPr/>
          <p:nvPr/>
        </p:nvSpPr>
        <p:spPr>
          <a:xfrm rot="1901786">
            <a:off x="8280898" y="2651514"/>
            <a:ext cx="861028" cy="745307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7" name="Google Shape;13647;p30"/>
          <p:cNvSpPr/>
          <p:nvPr/>
        </p:nvSpPr>
        <p:spPr>
          <a:xfrm>
            <a:off x="424625" y="380825"/>
            <a:ext cx="8294700" cy="43818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8" name="Google Shape;13648;p30"/>
          <p:cNvSpPr txBox="1">
            <a:spLocks noGrp="1"/>
          </p:cNvSpPr>
          <p:nvPr>
            <p:ph type="title"/>
          </p:nvPr>
        </p:nvSpPr>
        <p:spPr>
          <a:xfrm>
            <a:off x="2965650" y="686550"/>
            <a:ext cx="32127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649" name="Google Shape;13649;p30"/>
          <p:cNvSpPr txBox="1">
            <a:spLocks noGrp="1"/>
          </p:cNvSpPr>
          <p:nvPr>
            <p:ph type="subTitle" idx="1"/>
          </p:nvPr>
        </p:nvSpPr>
        <p:spPr>
          <a:xfrm>
            <a:off x="2854650" y="1593625"/>
            <a:ext cx="34347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50" name="Google Shape;13650;p30"/>
          <p:cNvSpPr txBox="1"/>
          <p:nvPr/>
        </p:nvSpPr>
        <p:spPr>
          <a:xfrm>
            <a:off x="2671150" y="3478425"/>
            <a:ext cx="38016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his presentation template was created by </a:t>
            </a: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Flaticon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Freepik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videos by </a:t>
            </a: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Vidfy</a:t>
            </a:r>
            <a:endParaRPr sz="11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52" name="Google Shape;13652;p31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13653" name="Google Shape;13653;p31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13654" name="Google Shape;13654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5" name="Google Shape;13655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6" name="Google Shape;13656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7" name="Google Shape;13657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8" name="Google Shape;13658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9" name="Google Shape;13659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0" name="Google Shape;13660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1" name="Google Shape;13661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2" name="Google Shape;13662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3" name="Google Shape;13663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4" name="Google Shape;13664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5" name="Google Shape;13665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6" name="Google Shape;13666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7" name="Google Shape;13667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8" name="Google Shape;13668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9" name="Google Shape;13669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0" name="Google Shape;13670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1" name="Google Shape;13671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2" name="Google Shape;13672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3" name="Google Shape;13673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4" name="Google Shape;13674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5" name="Google Shape;13675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6" name="Google Shape;13676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7" name="Google Shape;13677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8" name="Google Shape;13678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9" name="Google Shape;13679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0" name="Google Shape;13680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1" name="Google Shape;13681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2" name="Google Shape;13682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3" name="Google Shape;13683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84" name="Google Shape;13684;p31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13685" name="Google Shape;13685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6" name="Google Shape;13686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7" name="Google Shape;13687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8" name="Google Shape;13688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9" name="Google Shape;13689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0" name="Google Shape;13690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1" name="Google Shape;13691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2" name="Google Shape;13692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3" name="Google Shape;13693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4" name="Google Shape;13694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5" name="Google Shape;13695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6" name="Google Shape;13696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7" name="Google Shape;13697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8" name="Google Shape;13698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9" name="Google Shape;13699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0" name="Google Shape;13700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1" name="Google Shape;13701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2" name="Google Shape;13702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3" name="Google Shape;13703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4" name="Google Shape;13704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5" name="Google Shape;13705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6" name="Google Shape;13706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7" name="Google Shape;13707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8" name="Google Shape;13708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9" name="Google Shape;13709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0" name="Google Shape;13710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1" name="Google Shape;13711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2" name="Google Shape;13712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3" name="Google Shape;13713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4" name="Google Shape;13714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15" name="Google Shape;13715;p31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13716" name="Google Shape;13716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7" name="Google Shape;13717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8" name="Google Shape;13718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9" name="Google Shape;13719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0" name="Google Shape;13720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1" name="Google Shape;13721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2" name="Google Shape;13722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3" name="Google Shape;13723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4" name="Google Shape;13724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5" name="Google Shape;13725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6" name="Google Shape;13726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7" name="Google Shape;13727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8" name="Google Shape;13728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9" name="Google Shape;13729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0" name="Google Shape;13730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1" name="Google Shape;13731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2" name="Google Shape;13732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3" name="Google Shape;13733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4" name="Google Shape;13734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5" name="Google Shape;13735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6" name="Google Shape;13736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7" name="Google Shape;13737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8" name="Google Shape;13738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9" name="Google Shape;13739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0" name="Google Shape;13740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1" name="Google Shape;13741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2" name="Google Shape;13742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3" name="Google Shape;13743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4" name="Google Shape;13744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5" name="Google Shape;13745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46" name="Google Shape;13746;p31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13747" name="Google Shape;13747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8" name="Google Shape;13748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9" name="Google Shape;13749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0" name="Google Shape;13750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1" name="Google Shape;13751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2" name="Google Shape;13752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3" name="Google Shape;13753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4" name="Google Shape;13754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5" name="Google Shape;13755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6" name="Google Shape;13756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7" name="Google Shape;13757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8" name="Google Shape;13758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9" name="Google Shape;13759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0" name="Google Shape;13760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1" name="Google Shape;13761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2" name="Google Shape;13762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3" name="Google Shape;13763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4" name="Google Shape;13764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5" name="Google Shape;13765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6" name="Google Shape;13766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7" name="Google Shape;13767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8" name="Google Shape;13768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9" name="Google Shape;13769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0" name="Google Shape;13770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1" name="Google Shape;13771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2" name="Google Shape;13772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3" name="Google Shape;13773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4" name="Google Shape;13774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5" name="Google Shape;13775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6" name="Google Shape;13776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77" name="Google Shape;13777;p31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13778" name="Google Shape;13778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9" name="Google Shape;13779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0" name="Google Shape;13780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1" name="Google Shape;13781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2" name="Google Shape;13782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3" name="Google Shape;13783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4" name="Google Shape;13784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5" name="Google Shape;13785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6" name="Google Shape;13786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7" name="Google Shape;13787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8" name="Google Shape;13788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9" name="Google Shape;13789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0" name="Google Shape;13790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1" name="Google Shape;13791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2" name="Google Shape;13792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3" name="Google Shape;13793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4" name="Google Shape;13794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5" name="Google Shape;13795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6" name="Google Shape;13796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7" name="Google Shape;13797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8" name="Google Shape;13798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9" name="Google Shape;13799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0" name="Google Shape;13800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1" name="Google Shape;13801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2" name="Google Shape;13802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3" name="Google Shape;13803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4" name="Google Shape;13804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5" name="Google Shape;13805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6" name="Google Shape;13806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7" name="Google Shape;13807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08" name="Google Shape;13808;p31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13809" name="Google Shape;13809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0" name="Google Shape;13810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1" name="Google Shape;13811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2" name="Google Shape;13812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3" name="Google Shape;13813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4" name="Google Shape;13814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5" name="Google Shape;13815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6" name="Google Shape;13816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7" name="Google Shape;13817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8" name="Google Shape;13818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9" name="Google Shape;13819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0" name="Google Shape;13820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1" name="Google Shape;13821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2" name="Google Shape;13822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3" name="Google Shape;13823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4" name="Google Shape;13824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5" name="Google Shape;13825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6" name="Google Shape;13826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7" name="Google Shape;13827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8" name="Google Shape;13828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9" name="Google Shape;13829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0" name="Google Shape;13830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1" name="Google Shape;13831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2" name="Google Shape;13832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3" name="Google Shape;13833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4" name="Google Shape;13834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5" name="Google Shape;13835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6" name="Google Shape;13836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7" name="Google Shape;13837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8" name="Google Shape;13838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9" name="Google Shape;13839;p31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13840" name="Google Shape;13840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1" name="Google Shape;13841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2" name="Google Shape;13842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3" name="Google Shape;13843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4" name="Google Shape;13844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5" name="Google Shape;13845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6" name="Google Shape;13846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7" name="Google Shape;13847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8" name="Google Shape;13848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9" name="Google Shape;13849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0" name="Google Shape;13850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1" name="Google Shape;13851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2" name="Google Shape;13852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3" name="Google Shape;13853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4" name="Google Shape;13854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5" name="Google Shape;13855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6" name="Google Shape;13856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7" name="Google Shape;13857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8" name="Google Shape;13858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9" name="Google Shape;13859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0" name="Google Shape;13860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1" name="Google Shape;13861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2" name="Google Shape;13862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3" name="Google Shape;13863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4" name="Google Shape;13864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5" name="Google Shape;13865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6" name="Google Shape;13866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7" name="Google Shape;13867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8" name="Google Shape;13868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9" name="Google Shape;13869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70" name="Google Shape;13870;p31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13871" name="Google Shape;13871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2" name="Google Shape;13872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3" name="Google Shape;13873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4" name="Google Shape;13874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5" name="Google Shape;13875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6" name="Google Shape;13876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7" name="Google Shape;13877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8" name="Google Shape;13878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9" name="Google Shape;13879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0" name="Google Shape;13880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1" name="Google Shape;13881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2" name="Google Shape;13882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3" name="Google Shape;13883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4" name="Google Shape;13884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5" name="Google Shape;13885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6" name="Google Shape;13886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7" name="Google Shape;13887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8" name="Google Shape;13888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9" name="Google Shape;13889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0" name="Google Shape;13890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1" name="Google Shape;13891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2" name="Google Shape;13892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3" name="Google Shape;13893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4" name="Google Shape;13894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5" name="Google Shape;13895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6" name="Google Shape;13896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7" name="Google Shape;13897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8" name="Google Shape;13898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9" name="Google Shape;13899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0" name="Google Shape;13900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01" name="Google Shape;13901;p31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13902" name="Google Shape;13902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3" name="Google Shape;13903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4" name="Google Shape;13904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5" name="Google Shape;13905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6" name="Google Shape;13906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7" name="Google Shape;13907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8" name="Google Shape;13908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9" name="Google Shape;13909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0" name="Google Shape;13910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1" name="Google Shape;13911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2" name="Google Shape;13912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3" name="Google Shape;13913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4" name="Google Shape;13914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5" name="Google Shape;13915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6" name="Google Shape;13916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7" name="Google Shape;13917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8" name="Google Shape;13918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9" name="Google Shape;13919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0" name="Google Shape;13920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1" name="Google Shape;13921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2" name="Google Shape;13922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3" name="Google Shape;13923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4" name="Google Shape;13924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5" name="Google Shape;13925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6" name="Google Shape;13926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7" name="Google Shape;13927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8" name="Google Shape;13928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9" name="Google Shape;13929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0" name="Google Shape;13930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1" name="Google Shape;13931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32" name="Google Shape;13932;p31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13933" name="Google Shape;13933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4" name="Google Shape;13934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5" name="Google Shape;13935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6" name="Google Shape;13936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7" name="Google Shape;13937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8" name="Google Shape;13938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9" name="Google Shape;13939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0" name="Google Shape;13940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1" name="Google Shape;13941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2" name="Google Shape;13942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3" name="Google Shape;13943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4" name="Google Shape;13944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5" name="Google Shape;13945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6" name="Google Shape;13946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7" name="Google Shape;13947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8" name="Google Shape;13948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9" name="Google Shape;13949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0" name="Google Shape;13950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1" name="Google Shape;13951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2" name="Google Shape;13952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3" name="Google Shape;13953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4" name="Google Shape;13954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5" name="Google Shape;13955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6" name="Google Shape;13956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7" name="Google Shape;13957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8" name="Google Shape;13958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9" name="Google Shape;13959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0" name="Google Shape;13960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1" name="Google Shape;13961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2" name="Google Shape;13962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63" name="Google Shape;13963;p31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13964" name="Google Shape;13964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5" name="Google Shape;13965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6" name="Google Shape;13966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7" name="Google Shape;13967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8" name="Google Shape;13968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9" name="Google Shape;13969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0" name="Google Shape;13970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1" name="Google Shape;13971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2" name="Google Shape;13972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3" name="Google Shape;13973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4" name="Google Shape;13974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5" name="Google Shape;13975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6" name="Google Shape;13976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7" name="Google Shape;13977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8" name="Google Shape;13978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9" name="Google Shape;13979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0" name="Google Shape;13980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1" name="Google Shape;13981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2" name="Google Shape;13982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3" name="Google Shape;13983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4" name="Google Shape;13984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5" name="Google Shape;13985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6" name="Google Shape;13986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7" name="Google Shape;13987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8" name="Google Shape;13988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9" name="Google Shape;13989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0" name="Google Shape;13990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1" name="Google Shape;13991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2" name="Google Shape;13992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3" name="Google Shape;13993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94" name="Google Shape;13994;p31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13995" name="Google Shape;13995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6" name="Google Shape;13996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7" name="Google Shape;13997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8" name="Google Shape;13998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9" name="Google Shape;13999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0" name="Google Shape;14000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1" name="Google Shape;14001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2" name="Google Shape;14002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3" name="Google Shape;14003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4" name="Google Shape;14004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5" name="Google Shape;14005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6" name="Google Shape;14006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7" name="Google Shape;14007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8" name="Google Shape;14008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9" name="Google Shape;14009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0" name="Google Shape;14010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1" name="Google Shape;14011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2" name="Google Shape;14012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3" name="Google Shape;14013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4" name="Google Shape;14014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5" name="Google Shape;14015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6" name="Google Shape;14016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7" name="Google Shape;14017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8" name="Google Shape;14018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9" name="Google Shape;14019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0" name="Google Shape;14020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1" name="Google Shape;14021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2" name="Google Shape;14022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3" name="Google Shape;14023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4" name="Google Shape;14024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25" name="Google Shape;14025;p31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14026" name="Google Shape;14026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7" name="Google Shape;14027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8" name="Google Shape;14028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9" name="Google Shape;14029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0" name="Google Shape;14030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1" name="Google Shape;14031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2" name="Google Shape;14032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3" name="Google Shape;14033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4" name="Google Shape;14034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5" name="Google Shape;14035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6" name="Google Shape;14036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7" name="Google Shape;14037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8" name="Google Shape;14038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9" name="Google Shape;14039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0" name="Google Shape;14040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1" name="Google Shape;14041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2" name="Google Shape;14042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3" name="Google Shape;14043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4" name="Google Shape;14044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5" name="Google Shape;14045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6" name="Google Shape;14046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7" name="Google Shape;14047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8" name="Google Shape;14048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9" name="Google Shape;14049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0" name="Google Shape;14050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1" name="Google Shape;14051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2" name="Google Shape;14052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3" name="Google Shape;14053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4" name="Google Shape;14054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5" name="Google Shape;14055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56" name="Google Shape;14056;p31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14057" name="Google Shape;14057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8" name="Google Shape;14058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9" name="Google Shape;14059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0" name="Google Shape;14060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1" name="Google Shape;14061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2" name="Google Shape;14062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3" name="Google Shape;14063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4" name="Google Shape;14064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5" name="Google Shape;14065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6" name="Google Shape;14066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7" name="Google Shape;14067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8" name="Google Shape;14068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9" name="Google Shape;14069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0" name="Google Shape;14070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1" name="Google Shape;14071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2" name="Google Shape;14072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3" name="Google Shape;14073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4" name="Google Shape;14074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5" name="Google Shape;14075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6" name="Google Shape;14076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7" name="Google Shape;14077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8" name="Google Shape;14078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9" name="Google Shape;14079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0" name="Google Shape;14080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1" name="Google Shape;14081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2" name="Google Shape;14082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3" name="Google Shape;14083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4" name="Google Shape;14084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5" name="Google Shape;14085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6" name="Google Shape;14086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87" name="Google Shape;14087;p31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14088" name="Google Shape;14088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9" name="Google Shape;14089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0" name="Google Shape;14090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1" name="Google Shape;14091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2" name="Google Shape;14092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3" name="Google Shape;14093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4" name="Google Shape;14094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5" name="Google Shape;14095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6" name="Google Shape;14096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7" name="Google Shape;14097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8" name="Google Shape;14098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9" name="Google Shape;14099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0" name="Google Shape;14100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1" name="Google Shape;14101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2" name="Google Shape;14102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3" name="Google Shape;14103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4" name="Google Shape;14104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5" name="Google Shape;14105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6" name="Google Shape;14106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7" name="Google Shape;14107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8" name="Google Shape;14108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9" name="Google Shape;14109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0" name="Google Shape;14110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1" name="Google Shape;14111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2" name="Google Shape;14112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3" name="Google Shape;14113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4" name="Google Shape;14114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5" name="Google Shape;14115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6" name="Google Shape;14116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7" name="Google Shape;14117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8" name="Google Shape;14118;p31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14119" name="Google Shape;14119;p31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0" name="Google Shape;14120;p31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1" name="Google Shape;14121;p31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2" name="Google Shape;14122;p31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3" name="Google Shape;14123;p31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4" name="Google Shape;14124;p31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5" name="Google Shape;14125;p31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6" name="Google Shape;14126;p31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7" name="Google Shape;14127;p31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8" name="Google Shape;14128;p31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9" name="Google Shape;14129;p31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0" name="Google Shape;14130;p31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1" name="Google Shape;14131;p31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2" name="Google Shape;14132;p31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3" name="Google Shape;14133;p31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4" name="Google Shape;14134;p31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5" name="Google Shape;14135;p31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6" name="Google Shape;14136;p31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7" name="Google Shape;14137;p31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8" name="Google Shape;14138;p31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9" name="Google Shape;14139;p31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0" name="Google Shape;14140;p31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1" name="Google Shape;14141;p31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2" name="Google Shape;14142;p31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3" name="Google Shape;14143;p31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4" name="Google Shape;14144;p31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5" name="Google Shape;14145;p31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6" name="Google Shape;14146;p31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7" name="Google Shape;14147;p31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8" name="Google Shape;14148;p31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49" name="Google Shape;14149;p31"/>
          <p:cNvSpPr/>
          <p:nvPr/>
        </p:nvSpPr>
        <p:spPr>
          <a:xfrm rot="892970">
            <a:off x="7852" y="68143"/>
            <a:ext cx="1344400" cy="1163715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0" name="Google Shape;14150;p31"/>
          <p:cNvSpPr/>
          <p:nvPr/>
        </p:nvSpPr>
        <p:spPr>
          <a:xfrm>
            <a:off x="424625" y="380825"/>
            <a:ext cx="8294700" cy="43818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1" name="Google Shape;14151;p31"/>
          <p:cNvSpPr/>
          <p:nvPr/>
        </p:nvSpPr>
        <p:spPr>
          <a:xfrm rot="1332871" flipH="1">
            <a:off x="6912457" y="-87734"/>
            <a:ext cx="1299613" cy="1149622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2" name="Google Shape;14152;p31"/>
          <p:cNvSpPr/>
          <p:nvPr/>
        </p:nvSpPr>
        <p:spPr>
          <a:xfrm rot="1901706">
            <a:off x="5998977" y="4135280"/>
            <a:ext cx="1426916" cy="1235351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4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4" name="Google Shape;14154;p32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14155" name="Google Shape;14155;p32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14156" name="Google Shape;14156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7" name="Google Shape;14157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8" name="Google Shape;14158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9" name="Google Shape;14159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0" name="Google Shape;14160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1" name="Google Shape;14161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2" name="Google Shape;14162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3" name="Google Shape;14163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4" name="Google Shape;14164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5" name="Google Shape;14165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6" name="Google Shape;14166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7" name="Google Shape;14167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8" name="Google Shape;14168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9" name="Google Shape;14169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0" name="Google Shape;14170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1" name="Google Shape;14171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2" name="Google Shape;14172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3" name="Google Shape;14173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4" name="Google Shape;14174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5" name="Google Shape;14175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6" name="Google Shape;14176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7" name="Google Shape;14177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8" name="Google Shape;14178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9" name="Google Shape;14179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0" name="Google Shape;14180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1" name="Google Shape;14181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2" name="Google Shape;14182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3" name="Google Shape;14183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4" name="Google Shape;14184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5" name="Google Shape;14185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86" name="Google Shape;14186;p32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14187" name="Google Shape;14187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8" name="Google Shape;14188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9" name="Google Shape;14189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0" name="Google Shape;14190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1" name="Google Shape;14191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2" name="Google Shape;14192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3" name="Google Shape;14193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4" name="Google Shape;14194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5" name="Google Shape;14195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6" name="Google Shape;14196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7" name="Google Shape;14197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8" name="Google Shape;14198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9" name="Google Shape;14199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0" name="Google Shape;14200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1" name="Google Shape;14201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2" name="Google Shape;14202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3" name="Google Shape;14203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4" name="Google Shape;14204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5" name="Google Shape;14205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6" name="Google Shape;14206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7" name="Google Shape;14207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8" name="Google Shape;14208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9" name="Google Shape;14209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0" name="Google Shape;14210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1" name="Google Shape;14211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2" name="Google Shape;14212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3" name="Google Shape;14213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4" name="Google Shape;14214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5" name="Google Shape;14215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6" name="Google Shape;14216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17" name="Google Shape;14217;p32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14218" name="Google Shape;14218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9" name="Google Shape;14219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0" name="Google Shape;14220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1" name="Google Shape;14221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2" name="Google Shape;14222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3" name="Google Shape;14223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4" name="Google Shape;14224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5" name="Google Shape;14225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6" name="Google Shape;14226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7" name="Google Shape;14227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8" name="Google Shape;14228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9" name="Google Shape;14229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0" name="Google Shape;14230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1" name="Google Shape;14231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2" name="Google Shape;14232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3" name="Google Shape;14233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4" name="Google Shape;14234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5" name="Google Shape;14235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6" name="Google Shape;14236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7" name="Google Shape;14237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8" name="Google Shape;14238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9" name="Google Shape;14239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0" name="Google Shape;14240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1" name="Google Shape;14241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2" name="Google Shape;14242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3" name="Google Shape;14243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4" name="Google Shape;14244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5" name="Google Shape;14245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6" name="Google Shape;14246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7" name="Google Shape;14247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48" name="Google Shape;14248;p32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14249" name="Google Shape;14249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0" name="Google Shape;14250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1" name="Google Shape;14251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2" name="Google Shape;14252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3" name="Google Shape;14253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4" name="Google Shape;14254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5" name="Google Shape;14255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6" name="Google Shape;14256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7" name="Google Shape;14257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8" name="Google Shape;14258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9" name="Google Shape;14259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0" name="Google Shape;14260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1" name="Google Shape;14261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2" name="Google Shape;14262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3" name="Google Shape;14263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4" name="Google Shape;14264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5" name="Google Shape;14265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6" name="Google Shape;14266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7" name="Google Shape;14267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8" name="Google Shape;14268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9" name="Google Shape;14269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0" name="Google Shape;14270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1" name="Google Shape;14271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2" name="Google Shape;14272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3" name="Google Shape;14273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4" name="Google Shape;14274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5" name="Google Shape;14275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6" name="Google Shape;14276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7" name="Google Shape;14277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8" name="Google Shape;14278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79" name="Google Shape;14279;p32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14280" name="Google Shape;14280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1" name="Google Shape;14281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2" name="Google Shape;14282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3" name="Google Shape;14283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4" name="Google Shape;14284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5" name="Google Shape;14285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6" name="Google Shape;14286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7" name="Google Shape;14287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8" name="Google Shape;14288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9" name="Google Shape;14289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0" name="Google Shape;14290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1" name="Google Shape;14291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2" name="Google Shape;14292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3" name="Google Shape;14293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4" name="Google Shape;14294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5" name="Google Shape;14295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6" name="Google Shape;14296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7" name="Google Shape;14297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8" name="Google Shape;14298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9" name="Google Shape;14299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0" name="Google Shape;14300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1" name="Google Shape;14301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2" name="Google Shape;14302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3" name="Google Shape;14303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4" name="Google Shape;14304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5" name="Google Shape;14305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6" name="Google Shape;14306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7" name="Google Shape;14307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8" name="Google Shape;14308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9" name="Google Shape;14309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0" name="Google Shape;14310;p32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14311" name="Google Shape;14311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2" name="Google Shape;14312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3" name="Google Shape;14313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4" name="Google Shape;14314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5" name="Google Shape;14315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6" name="Google Shape;14316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7" name="Google Shape;14317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8" name="Google Shape;14318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9" name="Google Shape;14319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0" name="Google Shape;14320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1" name="Google Shape;14321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2" name="Google Shape;14322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3" name="Google Shape;14323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4" name="Google Shape;14324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5" name="Google Shape;14325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6" name="Google Shape;14326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7" name="Google Shape;14327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8" name="Google Shape;14328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9" name="Google Shape;14329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0" name="Google Shape;14330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1" name="Google Shape;14331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2" name="Google Shape;14332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3" name="Google Shape;14333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4" name="Google Shape;14334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5" name="Google Shape;14335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6" name="Google Shape;14336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7" name="Google Shape;14337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8" name="Google Shape;14338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9" name="Google Shape;14339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0" name="Google Shape;14340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41" name="Google Shape;14341;p32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14342" name="Google Shape;14342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3" name="Google Shape;14343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4" name="Google Shape;14344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5" name="Google Shape;14345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6" name="Google Shape;14346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7" name="Google Shape;14347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8" name="Google Shape;14348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9" name="Google Shape;14349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0" name="Google Shape;14350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1" name="Google Shape;14351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2" name="Google Shape;14352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3" name="Google Shape;14353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4" name="Google Shape;14354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5" name="Google Shape;14355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6" name="Google Shape;14356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7" name="Google Shape;14357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8" name="Google Shape;14358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9" name="Google Shape;14359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0" name="Google Shape;14360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1" name="Google Shape;14361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2" name="Google Shape;14362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3" name="Google Shape;14363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4" name="Google Shape;14364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5" name="Google Shape;14365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6" name="Google Shape;14366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7" name="Google Shape;14367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8" name="Google Shape;14368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9" name="Google Shape;14369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0" name="Google Shape;14370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1" name="Google Shape;14371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72" name="Google Shape;14372;p32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14373" name="Google Shape;14373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4" name="Google Shape;14374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5" name="Google Shape;14375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6" name="Google Shape;14376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7" name="Google Shape;14377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8" name="Google Shape;14378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9" name="Google Shape;14379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0" name="Google Shape;14380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1" name="Google Shape;14381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2" name="Google Shape;14382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3" name="Google Shape;14383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4" name="Google Shape;14384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5" name="Google Shape;14385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6" name="Google Shape;14386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7" name="Google Shape;14387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8" name="Google Shape;14388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9" name="Google Shape;14389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0" name="Google Shape;14390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1" name="Google Shape;14391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2" name="Google Shape;14392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3" name="Google Shape;14393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4" name="Google Shape;14394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5" name="Google Shape;14395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6" name="Google Shape;14396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7" name="Google Shape;14397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8" name="Google Shape;14398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9" name="Google Shape;14399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0" name="Google Shape;14400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1" name="Google Shape;14401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2" name="Google Shape;14402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03" name="Google Shape;14403;p32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14404" name="Google Shape;14404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5" name="Google Shape;14405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6" name="Google Shape;14406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7" name="Google Shape;14407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8" name="Google Shape;14408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9" name="Google Shape;14409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0" name="Google Shape;14410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1" name="Google Shape;14411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2" name="Google Shape;14412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3" name="Google Shape;14413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4" name="Google Shape;14414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5" name="Google Shape;14415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6" name="Google Shape;14416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7" name="Google Shape;14417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8" name="Google Shape;14418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9" name="Google Shape;14419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0" name="Google Shape;14420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1" name="Google Shape;14421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2" name="Google Shape;14422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3" name="Google Shape;14423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4" name="Google Shape;14424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5" name="Google Shape;14425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6" name="Google Shape;14426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7" name="Google Shape;14427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8" name="Google Shape;14428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9" name="Google Shape;14429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0" name="Google Shape;14430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1" name="Google Shape;14431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2" name="Google Shape;14432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3" name="Google Shape;14433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34" name="Google Shape;14434;p32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14435" name="Google Shape;14435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6" name="Google Shape;14436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7" name="Google Shape;14437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8" name="Google Shape;14438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9" name="Google Shape;14439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0" name="Google Shape;14440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1" name="Google Shape;14441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2" name="Google Shape;14442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3" name="Google Shape;14443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4" name="Google Shape;14444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5" name="Google Shape;14445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6" name="Google Shape;14446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7" name="Google Shape;14447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8" name="Google Shape;14448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9" name="Google Shape;14449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0" name="Google Shape;14450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1" name="Google Shape;14451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2" name="Google Shape;14452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3" name="Google Shape;14453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4" name="Google Shape;14454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5" name="Google Shape;14455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6" name="Google Shape;14456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7" name="Google Shape;14457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8" name="Google Shape;14458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9" name="Google Shape;14459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0" name="Google Shape;14460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1" name="Google Shape;14461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2" name="Google Shape;14462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3" name="Google Shape;14463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4" name="Google Shape;14464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5" name="Google Shape;14465;p32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14466" name="Google Shape;14466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7" name="Google Shape;14467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8" name="Google Shape;14468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9" name="Google Shape;14469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0" name="Google Shape;14470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1" name="Google Shape;14471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2" name="Google Shape;14472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3" name="Google Shape;14473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4" name="Google Shape;14474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5" name="Google Shape;14475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6" name="Google Shape;14476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7" name="Google Shape;14477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8" name="Google Shape;14478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9" name="Google Shape;14479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0" name="Google Shape;14480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1" name="Google Shape;14481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2" name="Google Shape;14482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3" name="Google Shape;14483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4" name="Google Shape;14484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5" name="Google Shape;14485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6" name="Google Shape;14486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7" name="Google Shape;14487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8" name="Google Shape;14488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9" name="Google Shape;14489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0" name="Google Shape;14490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1" name="Google Shape;14491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2" name="Google Shape;14492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3" name="Google Shape;14493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4" name="Google Shape;14494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5" name="Google Shape;14495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96" name="Google Shape;14496;p32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14497" name="Google Shape;14497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8" name="Google Shape;14498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9" name="Google Shape;14499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0" name="Google Shape;14500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1" name="Google Shape;14501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2" name="Google Shape;14502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3" name="Google Shape;14503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4" name="Google Shape;14504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5" name="Google Shape;14505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6" name="Google Shape;14506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7" name="Google Shape;14507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8" name="Google Shape;14508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9" name="Google Shape;14509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0" name="Google Shape;14510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1" name="Google Shape;14511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2" name="Google Shape;14512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3" name="Google Shape;14513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4" name="Google Shape;14514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5" name="Google Shape;14515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6" name="Google Shape;14516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7" name="Google Shape;14517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8" name="Google Shape;14518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9" name="Google Shape;14519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0" name="Google Shape;14520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1" name="Google Shape;14521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2" name="Google Shape;14522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3" name="Google Shape;14523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4" name="Google Shape;14524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5" name="Google Shape;14525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6" name="Google Shape;14526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27" name="Google Shape;14527;p32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14528" name="Google Shape;14528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9" name="Google Shape;14529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0" name="Google Shape;14530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1" name="Google Shape;14531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2" name="Google Shape;14532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3" name="Google Shape;14533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4" name="Google Shape;14534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5" name="Google Shape;14535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6" name="Google Shape;14536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7" name="Google Shape;14537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8" name="Google Shape;14538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9" name="Google Shape;14539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0" name="Google Shape;14540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1" name="Google Shape;14541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2" name="Google Shape;14542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3" name="Google Shape;14543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4" name="Google Shape;14544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5" name="Google Shape;14545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6" name="Google Shape;14546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7" name="Google Shape;14547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8" name="Google Shape;14548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9" name="Google Shape;14549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0" name="Google Shape;14550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1" name="Google Shape;14551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2" name="Google Shape;14552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3" name="Google Shape;14553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4" name="Google Shape;14554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5" name="Google Shape;14555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6" name="Google Shape;14556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7" name="Google Shape;14557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58" name="Google Shape;14558;p32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14559" name="Google Shape;14559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0" name="Google Shape;14560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1" name="Google Shape;14561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2" name="Google Shape;14562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3" name="Google Shape;14563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4" name="Google Shape;14564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5" name="Google Shape;14565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6" name="Google Shape;14566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7" name="Google Shape;14567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8" name="Google Shape;14568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9" name="Google Shape;14569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0" name="Google Shape;14570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1" name="Google Shape;14571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2" name="Google Shape;14572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3" name="Google Shape;14573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4" name="Google Shape;14574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5" name="Google Shape;14575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6" name="Google Shape;14576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7" name="Google Shape;14577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8" name="Google Shape;14578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9" name="Google Shape;14579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0" name="Google Shape;14580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1" name="Google Shape;14581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2" name="Google Shape;14582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3" name="Google Shape;14583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4" name="Google Shape;14584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5" name="Google Shape;14585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6" name="Google Shape;14586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7" name="Google Shape;14587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8" name="Google Shape;14588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89" name="Google Shape;14589;p32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14590" name="Google Shape;14590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1" name="Google Shape;14591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2" name="Google Shape;14592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3" name="Google Shape;14593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4" name="Google Shape;14594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5" name="Google Shape;14595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6" name="Google Shape;14596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7" name="Google Shape;14597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8" name="Google Shape;14598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9" name="Google Shape;14599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0" name="Google Shape;14600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1" name="Google Shape;14601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2" name="Google Shape;14602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3" name="Google Shape;14603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4" name="Google Shape;14604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5" name="Google Shape;14605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6" name="Google Shape;14606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7" name="Google Shape;14607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8" name="Google Shape;14608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9" name="Google Shape;14609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0" name="Google Shape;14610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1" name="Google Shape;14611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2" name="Google Shape;14612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3" name="Google Shape;14613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4" name="Google Shape;14614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5" name="Google Shape;14615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6" name="Google Shape;14616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7" name="Google Shape;14617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8" name="Google Shape;14618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9" name="Google Shape;14619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20" name="Google Shape;14620;p32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14621" name="Google Shape;14621;p32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2" name="Google Shape;14622;p32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3" name="Google Shape;14623;p32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4" name="Google Shape;14624;p32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5" name="Google Shape;14625;p32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6" name="Google Shape;14626;p32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7" name="Google Shape;14627;p32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8" name="Google Shape;14628;p32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9" name="Google Shape;14629;p32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0" name="Google Shape;14630;p32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1" name="Google Shape;14631;p32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2" name="Google Shape;14632;p32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3" name="Google Shape;14633;p32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4" name="Google Shape;14634;p32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5" name="Google Shape;14635;p32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6" name="Google Shape;14636;p32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7" name="Google Shape;14637;p32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8" name="Google Shape;14638;p32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9" name="Google Shape;14639;p32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0" name="Google Shape;14640;p32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1" name="Google Shape;14641;p32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2" name="Google Shape;14642;p32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3" name="Google Shape;14643;p32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4" name="Google Shape;14644;p32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5" name="Google Shape;14645;p32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6" name="Google Shape;14646;p32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7" name="Google Shape;14647;p32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8" name="Google Shape;14648;p32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9" name="Google Shape;14649;p32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0" name="Google Shape;14650;p32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651" name="Google Shape;14651;p32"/>
          <p:cNvSpPr/>
          <p:nvPr/>
        </p:nvSpPr>
        <p:spPr>
          <a:xfrm rot="1332867" flipH="1">
            <a:off x="-332306" y="-516364"/>
            <a:ext cx="1906814" cy="1686741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2" name="Google Shape;14652;p32"/>
          <p:cNvSpPr/>
          <p:nvPr/>
        </p:nvSpPr>
        <p:spPr>
          <a:xfrm rot="1901706">
            <a:off x="7359227" y="-247545"/>
            <a:ext cx="1426916" cy="1235351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3" name="Google Shape;14653;p32"/>
          <p:cNvSpPr/>
          <p:nvPr/>
        </p:nvSpPr>
        <p:spPr>
          <a:xfrm rot="3965777">
            <a:off x="8578217" y="3140701"/>
            <a:ext cx="861055" cy="745275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4" name="Google Shape;14654;p32"/>
          <p:cNvSpPr/>
          <p:nvPr/>
        </p:nvSpPr>
        <p:spPr>
          <a:xfrm>
            <a:off x="424625" y="380825"/>
            <a:ext cx="8294700" cy="43818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"/>
          <p:cNvSpPr/>
          <p:nvPr/>
        </p:nvSpPr>
        <p:spPr>
          <a:xfrm rot="1332867" flipH="1">
            <a:off x="329144" y="268986"/>
            <a:ext cx="1906814" cy="1686741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"/>
          <p:cNvSpPr/>
          <p:nvPr/>
        </p:nvSpPr>
        <p:spPr>
          <a:xfrm rot="1901706">
            <a:off x="7605352" y="3373717"/>
            <a:ext cx="1426916" cy="1235351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3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516" name="Google Shape;516;p3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517" name="Google Shape;517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7" name="Google Shape;547;p3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548" name="Google Shape;548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" name="Google Shape;578;p3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579" name="Google Shape;579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9" name="Google Shape;609;p3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610" name="Google Shape;610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640;p3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641" name="Google Shape;641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1" name="Google Shape;671;p3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672" name="Google Shape;672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2" name="Google Shape;702;p3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703" name="Google Shape;703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3" name="Google Shape;733;p3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734" name="Google Shape;734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765" name="Google Shape;765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" name="Google Shape;795;p3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796" name="Google Shape;796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6" name="Google Shape;826;p3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827" name="Google Shape;827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7" name="Google Shape;857;p3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858" name="Google Shape;858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8" name="Google Shape;888;p3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889" name="Google Shape;889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9" name="Google Shape;919;p3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920" name="Google Shape;920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0" name="Google Shape;950;p3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951" name="Google Shape;951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1" name="Google Shape;981;p3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982" name="Google Shape;982;p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3"/>
          <p:cNvSpPr/>
          <p:nvPr/>
        </p:nvSpPr>
        <p:spPr>
          <a:xfrm>
            <a:off x="749850" y="786150"/>
            <a:ext cx="7644300" cy="35712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"/>
          <p:cNvSpPr txBox="1">
            <a:spLocks noGrp="1"/>
          </p:cNvSpPr>
          <p:nvPr>
            <p:ph type="title"/>
          </p:nvPr>
        </p:nvSpPr>
        <p:spPr>
          <a:xfrm>
            <a:off x="1123575" y="2429325"/>
            <a:ext cx="689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4" name="Google Shape;1014;p3"/>
          <p:cNvSpPr txBox="1">
            <a:spLocks noGrp="1"/>
          </p:cNvSpPr>
          <p:nvPr>
            <p:ph type="title" idx="2" hasCustomPrompt="1"/>
          </p:nvPr>
        </p:nvSpPr>
        <p:spPr>
          <a:xfrm>
            <a:off x="3691925" y="1625946"/>
            <a:ext cx="1760100" cy="7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15" name="Google Shape;1015;p3"/>
          <p:cNvSpPr txBox="1">
            <a:spLocks noGrp="1"/>
          </p:cNvSpPr>
          <p:nvPr>
            <p:ph type="subTitle" idx="1"/>
          </p:nvPr>
        </p:nvSpPr>
        <p:spPr>
          <a:xfrm>
            <a:off x="2391700" y="3271113"/>
            <a:ext cx="4360500" cy="2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1" name="Google Shape;1521;p5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1522" name="Google Shape;1522;p5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1523" name="Google Shape;1523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3" name="Google Shape;1553;p5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1554" name="Google Shape;1554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4" name="Google Shape;1584;p5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1585" name="Google Shape;1585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5" name="Google Shape;1615;p5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1616" name="Google Shape;1616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6" name="Google Shape;1646;p5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1647" name="Google Shape;1647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7" name="Google Shape;1677;p5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1678" name="Google Shape;1678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8" name="Google Shape;1708;p5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1709" name="Google Shape;1709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9" name="Google Shape;1739;p5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1740" name="Google Shape;1740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0" name="Google Shape;1770;p5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1771" name="Google Shape;1771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1" name="Google Shape;1801;p5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1802" name="Google Shape;1802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2" name="Google Shape;1832;p5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1833" name="Google Shape;1833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3" name="Google Shape;1863;p5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1864" name="Google Shape;1864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4" name="Google Shape;1894;p5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1895" name="Google Shape;1895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5" name="Google Shape;1925;p5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1926" name="Google Shape;1926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6" name="Google Shape;1956;p5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1957" name="Google Shape;1957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7" name="Google Shape;1987;p5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1988" name="Google Shape;1988;p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18" name="Google Shape;2018;p5"/>
          <p:cNvSpPr/>
          <p:nvPr/>
        </p:nvSpPr>
        <p:spPr>
          <a:xfrm rot="1414677" flipH="1">
            <a:off x="76774" y="3626346"/>
            <a:ext cx="1674477" cy="1481159"/>
          </a:xfrm>
          <a:prstGeom prst="flowChartPreparation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5"/>
          <p:cNvSpPr/>
          <p:nvPr/>
        </p:nvSpPr>
        <p:spPr>
          <a:xfrm>
            <a:off x="424625" y="380825"/>
            <a:ext cx="8294700" cy="43818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p5"/>
          <p:cNvSpPr txBox="1">
            <a:spLocks noGrp="1"/>
          </p:cNvSpPr>
          <p:nvPr>
            <p:ph type="subTitle" idx="1"/>
          </p:nvPr>
        </p:nvSpPr>
        <p:spPr>
          <a:xfrm>
            <a:off x="4746151" y="2437992"/>
            <a:ext cx="31491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32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021" name="Google Shape;2021;p5"/>
          <p:cNvSpPr txBox="1">
            <a:spLocks noGrp="1"/>
          </p:cNvSpPr>
          <p:nvPr>
            <p:ph type="subTitle" idx="2"/>
          </p:nvPr>
        </p:nvSpPr>
        <p:spPr>
          <a:xfrm>
            <a:off x="4924950" y="3012597"/>
            <a:ext cx="27915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2" name="Google Shape;2022;p5"/>
          <p:cNvSpPr txBox="1">
            <a:spLocks noGrp="1"/>
          </p:cNvSpPr>
          <p:nvPr>
            <p:ph type="subTitle" idx="3"/>
          </p:nvPr>
        </p:nvSpPr>
        <p:spPr>
          <a:xfrm>
            <a:off x="1248750" y="2427551"/>
            <a:ext cx="31491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32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2023" name="Google Shape;2023;p5"/>
          <p:cNvSpPr txBox="1">
            <a:spLocks noGrp="1"/>
          </p:cNvSpPr>
          <p:nvPr>
            <p:ph type="subTitle" idx="4"/>
          </p:nvPr>
        </p:nvSpPr>
        <p:spPr>
          <a:xfrm>
            <a:off x="1427538" y="3007050"/>
            <a:ext cx="27915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4" name="Google Shape;2024;p5"/>
          <p:cNvSpPr/>
          <p:nvPr/>
        </p:nvSpPr>
        <p:spPr>
          <a:xfrm rot="1901706">
            <a:off x="4168477" y="4077355"/>
            <a:ext cx="1426916" cy="1235351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6" name="Google Shape;2026;p6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2027" name="Google Shape;2027;p6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2028" name="Google Shape;2028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8" name="Google Shape;2058;p6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2059" name="Google Shape;2059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9" name="Google Shape;2089;p6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2090" name="Google Shape;2090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0" name="Google Shape;2120;p6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2121" name="Google Shape;2121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1" name="Google Shape;2151;p6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2152" name="Google Shape;2152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2" name="Google Shape;2182;p6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2183" name="Google Shape;2183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3" name="Google Shape;2213;p6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2214" name="Google Shape;2214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4" name="Google Shape;2244;p6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2245" name="Google Shape;2245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5" name="Google Shape;2275;p6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2276" name="Google Shape;2276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6" name="Google Shape;2306;p6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2307" name="Google Shape;2307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7" name="Google Shape;2337;p6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2338" name="Google Shape;2338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8" name="Google Shape;2368;p6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2369" name="Google Shape;2369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9" name="Google Shape;2399;p6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2400" name="Google Shape;2400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0" name="Google Shape;2430;p6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2431" name="Google Shape;2431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1" name="Google Shape;2461;p6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2462" name="Google Shape;2462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2" name="Google Shape;2492;p6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2493" name="Google Shape;2493;p6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6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6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6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6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6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6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6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6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6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6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6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6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6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6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6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6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6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6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6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6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6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6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6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6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6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6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6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6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6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23" name="Google Shape;2523;p6"/>
          <p:cNvSpPr/>
          <p:nvPr/>
        </p:nvSpPr>
        <p:spPr>
          <a:xfrm>
            <a:off x="424625" y="380825"/>
            <a:ext cx="8294700" cy="43818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6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6" name="Google Shape;2526;p7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2527" name="Google Shape;2527;p7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2528" name="Google Shape;2528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8" name="Google Shape;2558;p7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2559" name="Google Shape;2559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9" name="Google Shape;2589;p7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2590" name="Google Shape;2590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0" name="Google Shape;2620;p7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2621" name="Google Shape;2621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1" name="Google Shape;2651;p7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2652" name="Google Shape;2652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2" name="Google Shape;2682;p7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2683" name="Google Shape;2683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3" name="Google Shape;2713;p7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2714" name="Google Shape;2714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4" name="Google Shape;2744;p7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2745" name="Google Shape;2745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5" name="Google Shape;2775;p7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2776" name="Google Shape;2776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6" name="Google Shape;2806;p7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2807" name="Google Shape;2807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7" name="Google Shape;2837;p7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2838" name="Google Shape;2838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8" name="Google Shape;2868;p7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2869" name="Google Shape;2869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9" name="Google Shape;2899;p7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2900" name="Google Shape;2900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0" name="Google Shape;2930;p7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2931" name="Google Shape;2931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1" name="Google Shape;2961;p7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2962" name="Google Shape;2962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2" name="Google Shape;2992;p7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2993" name="Google Shape;2993;p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23" name="Google Shape;3023;p7"/>
          <p:cNvSpPr/>
          <p:nvPr/>
        </p:nvSpPr>
        <p:spPr>
          <a:xfrm rot="1800000">
            <a:off x="7505000" y="3938139"/>
            <a:ext cx="2255100" cy="1994825"/>
          </a:xfrm>
          <a:prstGeom prst="flowChartPreparation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7"/>
          <p:cNvSpPr/>
          <p:nvPr/>
        </p:nvSpPr>
        <p:spPr>
          <a:xfrm rot="1901627">
            <a:off x="194223" y="-10953"/>
            <a:ext cx="1800984" cy="1559303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7"/>
          <p:cNvSpPr/>
          <p:nvPr/>
        </p:nvSpPr>
        <p:spPr>
          <a:xfrm>
            <a:off x="424625" y="380825"/>
            <a:ext cx="8294700" cy="43818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7"/>
          <p:cNvSpPr txBox="1">
            <a:spLocks noGrp="1"/>
          </p:cNvSpPr>
          <p:nvPr>
            <p:ph type="title"/>
          </p:nvPr>
        </p:nvSpPr>
        <p:spPr>
          <a:xfrm>
            <a:off x="2361750" y="684250"/>
            <a:ext cx="4420500" cy="5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027" name="Google Shape;3027;p7"/>
          <p:cNvSpPr txBox="1">
            <a:spLocks noGrp="1"/>
          </p:cNvSpPr>
          <p:nvPr>
            <p:ph type="subTitle" idx="1"/>
          </p:nvPr>
        </p:nvSpPr>
        <p:spPr>
          <a:xfrm>
            <a:off x="1051625" y="1721875"/>
            <a:ext cx="4162200" cy="24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0" name="Google Shape;4540;p13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4541" name="Google Shape;4541;p13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4542" name="Google Shape;4542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3" name="Google Shape;4543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4" name="Google Shape;4544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5" name="Google Shape;4545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6" name="Google Shape;4546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7" name="Google Shape;4547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8" name="Google Shape;4548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549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4550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551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4558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559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9" name="Google Shape;4569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0" name="Google Shape;4570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1" name="Google Shape;4571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72" name="Google Shape;4572;p13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4573" name="Google Shape;4573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4592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4594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03" name="Google Shape;4603;p13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4604" name="Google Shape;4604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34" name="Google Shape;4634;p13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4635" name="Google Shape;4635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2" name="Google Shape;4652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4653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4656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4657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4660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5" name="Google Shape;4665;p13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4666" name="Google Shape;4666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4672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4673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4685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6" name="Google Shape;4696;p13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4697" name="Google Shape;4697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7" name="Google Shape;4727;p13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4728" name="Google Shape;4728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8" name="Google Shape;4758;p13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4759" name="Google Shape;4759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9" name="Google Shape;4789;p13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4790" name="Google Shape;4790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4" name="Google Shape;4794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0" name="Google Shape;4820;p13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4821" name="Google Shape;4821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1" name="Google Shape;4851;p13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4852" name="Google Shape;4852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2" name="Google Shape;4882;p13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4883" name="Google Shape;4883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3" name="Google Shape;4903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4" name="Google Shape;4904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5" name="Google Shape;4905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3" name="Google Shape;4913;p13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4914" name="Google Shape;4914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7" name="Google Shape;4917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8" name="Google Shape;4918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9" name="Google Shape;4919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0" name="Google Shape;4920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1" name="Google Shape;4921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2" name="Google Shape;4922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3" name="Google Shape;4923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4" name="Google Shape;4924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5" name="Google Shape;4925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7" name="Google Shape;4927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8" name="Google Shape;4928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9" name="Google Shape;4929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0" name="Google Shape;4930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1" name="Google Shape;4931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2" name="Google Shape;4932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3" name="Google Shape;4933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4" name="Google Shape;4934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5" name="Google Shape;4935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6" name="Google Shape;4936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7" name="Google Shape;4937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8" name="Google Shape;4938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9" name="Google Shape;4939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0" name="Google Shape;4940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1" name="Google Shape;4941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44" name="Google Shape;4944;p13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4945" name="Google Shape;4945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8" name="Google Shape;4948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9" name="Google Shape;4949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0" name="Google Shape;4950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4951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2" name="Google Shape;4952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3" name="Google Shape;4953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4" name="Google Shape;4954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5" name="Google Shape;4955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6" name="Google Shape;4956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7" name="Google Shape;4957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8" name="Google Shape;4958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0" name="Google Shape;4960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1" name="Google Shape;4961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2" name="Google Shape;4962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3" name="Google Shape;4963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4" name="Google Shape;4964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5" name="Google Shape;4965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6" name="Google Shape;4966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7" name="Google Shape;4967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8" name="Google Shape;4968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9" name="Google Shape;4969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0" name="Google Shape;4970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1" name="Google Shape;4971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2" name="Google Shape;4972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3" name="Google Shape;4973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4" name="Google Shape;4974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75" name="Google Shape;4975;p13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4976" name="Google Shape;4976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7" name="Google Shape;4977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8" name="Google Shape;4978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9" name="Google Shape;4979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0" name="Google Shape;4980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1" name="Google Shape;4981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2" name="Google Shape;4982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3" name="Google Shape;4983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4" name="Google Shape;4984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5" name="Google Shape;4985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6" name="Google Shape;4986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7" name="Google Shape;4987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8" name="Google Shape;4988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9" name="Google Shape;4989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0" name="Google Shape;4990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1" name="Google Shape;4991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2" name="Google Shape;4992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3" name="Google Shape;4993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4" name="Google Shape;4994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5" name="Google Shape;4995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6" name="Google Shape;4996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7" name="Google Shape;4997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8" name="Google Shape;4998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0" name="Google Shape;5000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1" name="Google Shape;5001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4" name="Google Shape;5004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06" name="Google Shape;5006;p13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5007" name="Google Shape;5007;p13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13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13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13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13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13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13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13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13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5016;p13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5017;p13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13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13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13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13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13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13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13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13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13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13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13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5029;p13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13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13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13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13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13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13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13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37" name="Google Shape;5037;p13"/>
          <p:cNvSpPr/>
          <p:nvPr/>
        </p:nvSpPr>
        <p:spPr>
          <a:xfrm rot="1332867" flipH="1">
            <a:off x="-332306" y="-516364"/>
            <a:ext cx="1906814" cy="1686741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8" name="Google Shape;5038;p13"/>
          <p:cNvSpPr/>
          <p:nvPr/>
        </p:nvSpPr>
        <p:spPr>
          <a:xfrm rot="1901706">
            <a:off x="7359227" y="-247545"/>
            <a:ext cx="1426916" cy="1235351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9" name="Google Shape;5039;p13"/>
          <p:cNvSpPr/>
          <p:nvPr/>
        </p:nvSpPr>
        <p:spPr>
          <a:xfrm rot="3965777">
            <a:off x="8578217" y="3140701"/>
            <a:ext cx="861055" cy="745275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0" name="Google Shape;5040;p13"/>
          <p:cNvSpPr/>
          <p:nvPr/>
        </p:nvSpPr>
        <p:spPr>
          <a:xfrm>
            <a:off x="424625" y="380825"/>
            <a:ext cx="8294700" cy="43818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1" name="Google Shape;5041;p13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82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42" name="Google Shape;5042;p13"/>
          <p:cNvSpPr txBox="1">
            <a:spLocks noGrp="1"/>
          </p:cNvSpPr>
          <p:nvPr>
            <p:ph type="subTitle" idx="1"/>
          </p:nvPr>
        </p:nvSpPr>
        <p:spPr>
          <a:xfrm>
            <a:off x="621200" y="2032891"/>
            <a:ext cx="2583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43" name="Google Shape;5043;p13"/>
          <p:cNvSpPr txBox="1">
            <a:spLocks noGrp="1"/>
          </p:cNvSpPr>
          <p:nvPr>
            <p:ph type="subTitle" idx="2"/>
          </p:nvPr>
        </p:nvSpPr>
        <p:spPr>
          <a:xfrm>
            <a:off x="621200" y="2351425"/>
            <a:ext cx="2583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44" name="Google Shape;5044;p13"/>
          <p:cNvSpPr txBox="1">
            <a:spLocks noGrp="1"/>
          </p:cNvSpPr>
          <p:nvPr>
            <p:ph type="title" idx="3" hasCustomPrompt="1"/>
          </p:nvPr>
        </p:nvSpPr>
        <p:spPr>
          <a:xfrm>
            <a:off x="1393575" y="1504423"/>
            <a:ext cx="10392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45" name="Google Shape;5045;p13"/>
          <p:cNvSpPr txBox="1">
            <a:spLocks noGrp="1"/>
          </p:cNvSpPr>
          <p:nvPr>
            <p:ph type="subTitle" idx="4"/>
          </p:nvPr>
        </p:nvSpPr>
        <p:spPr>
          <a:xfrm>
            <a:off x="3280088" y="2032891"/>
            <a:ext cx="2583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46" name="Google Shape;5046;p13"/>
          <p:cNvSpPr txBox="1">
            <a:spLocks noGrp="1"/>
          </p:cNvSpPr>
          <p:nvPr>
            <p:ph type="subTitle" idx="5"/>
          </p:nvPr>
        </p:nvSpPr>
        <p:spPr>
          <a:xfrm>
            <a:off x="3280088" y="2351425"/>
            <a:ext cx="2583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47" name="Google Shape;5047;p13"/>
          <p:cNvSpPr txBox="1">
            <a:spLocks noGrp="1"/>
          </p:cNvSpPr>
          <p:nvPr>
            <p:ph type="title" idx="6" hasCustomPrompt="1"/>
          </p:nvPr>
        </p:nvSpPr>
        <p:spPr>
          <a:xfrm>
            <a:off x="4052400" y="1504423"/>
            <a:ext cx="10392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48" name="Google Shape;5048;p13"/>
          <p:cNvSpPr txBox="1">
            <a:spLocks noGrp="1"/>
          </p:cNvSpPr>
          <p:nvPr>
            <p:ph type="subTitle" idx="7"/>
          </p:nvPr>
        </p:nvSpPr>
        <p:spPr>
          <a:xfrm>
            <a:off x="5939000" y="2032891"/>
            <a:ext cx="2583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49" name="Google Shape;5049;p13"/>
          <p:cNvSpPr txBox="1">
            <a:spLocks noGrp="1"/>
          </p:cNvSpPr>
          <p:nvPr>
            <p:ph type="subTitle" idx="8"/>
          </p:nvPr>
        </p:nvSpPr>
        <p:spPr>
          <a:xfrm>
            <a:off x="5939000" y="2351425"/>
            <a:ext cx="2583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50" name="Google Shape;5050;p13"/>
          <p:cNvSpPr txBox="1">
            <a:spLocks noGrp="1"/>
          </p:cNvSpPr>
          <p:nvPr>
            <p:ph type="title" idx="9" hasCustomPrompt="1"/>
          </p:nvPr>
        </p:nvSpPr>
        <p:spPr>
          <a:xfrm>
            <a:off x="6711350" y="1504423"/>
            <a:ext cx="10392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51" name="Google Shape;5051;p13"/>
          <p:cNvSpPr txBox="1">
            <a:spLocks noGrp="1"/>
          </p:cNvSpPr>
          <p:nvPr>
            <p:ph type="subTitle" idx="13"/>
          </p:nvPr>
        </p:nvSpPr>
        <p:spPr>
          <a:xfrm>
            <a:off x="621200" y="3677800"/>
            <a:ext cx="2583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52" name="Google Shape;5052;p13"/>
          <p:cNvSpPr txBox="1">
            <a:spLocks noGrp="1"/>
          </p:cNvSpPr>
          <p:nvPr>
            <p:ph type="subTitle" idx="14"/>
          </p:nvPr>
        </p:nvSpPr>
        <p:spPr>
          <a:xfrm>
            <a:off x="621200" y="3989975"/>
            <a:ext cx="2583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53" name="Google Shape;5053;p13"/>
          <p:cNvSpPr txBox="1">
            <a:spLocks noGrp="1"/>
          </p:cNvSpPr>
          <p:nvPr>
            <p:ph type="title" idx="15" hasCustomPrompt="1"/>
          </p:nvPr>
        </p:nvSpPr>
        <p:spPr>
          <a:xfrm>
            <a:off x="1364175" y="3151925"/>
            <a:ext cx="10980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54" name="Google Shape;5054;p13"/>
          <p:cNvSpPr txBox="1">
            <a:spLocks noGrp="1"/>
          </p:cNvSpPr>
          <p:nvPr>
            <p:ph type="subTitle" idx="16"/>
          </p:nvPr>
        </p:nvSpPr>
        <p:spPr>
          <a:xfrm>
            <a:off x="3280088" y="3677800"/>
            <a:ext cx="2583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55" name="Google Shape;5055;p13"/>
          <p:cNvSpPr txBox="1">
            <a:spLocks noGrp="1"/>
          </p:cNvSpPr>
          <p:nvPr>
            <p:ph type="subTitle" idx="17"/>
          </p:nvPr>
        </p:nvSpPr>
        <p:spPr>
          <a:xfrm>
            <a:off x="3280088" y="3989975"/>
            <a:ext cx="2583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56" name="Google Shape;5056;p13"/>
          <p:cNvSpPr txBox="1">
            <a:spLocks noGrp="1"/>
          </p:cNvSpPr>
          <p:nvPr>
            <p:ph type="title" idx="18" hasCustomPrompt="1"/>
          </p:nvPr>
        </p:nvSpPr>
        <p:spPr>
          <a:xfrm>
            <a:off x="4052397" y="3151925"/>
            <a:ext cx="10392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57" name="Google Shape;5057;p13"/>
          <p:cNvSpPr txBox="1">
            <a:spLocks noGrp="1"/>
          </p:cNvSpPr>
          <p:nvPr>
            <p:ph type="subTitle" idx="19"/>
          </p:nvPr>
        </p:nvSpPr>
        <p:spPr>
          <a:xfrm>
            <a:off x="5939000" y="3677800"/>
            <a:ext cx="2583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58" name="Google Shape;5058;p13"/>
          <p:cNvSpPr txBox="1">
            <a:spLocks noGrp="1"/>
          </p:cNvSpPr>
          <p:nvPr>
            <p:ph type="subTitle" idx="20"/>
          </p:nvPr>
        </p:nvSpPr>
        <p:spPr>
          <a:xfrm>
            <a:off x="5939000" y="3989975"/>
            <a:ext cx="25839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59" name="Google Shape;5059;p13"/>
          <p:cNvSpPr txBox="1">
            <a:spLocks noGrp="1"/>
          </p:cNvSpPr>
          <p:nvPr>
            <p:ph type="title" idx="21" hasCustomPrompt="1"/>
          </p:nvPr>
        </p:nvSpPr>
        <p:spPr>
          <a:xfrm>
            <a:off x="6711349" y="3151925"/>
            <a:ext cx="10392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0" name="Google Shape;5570;p15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5571" name="Google Shape;5571;p15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5572" name="Google Shape;5572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3" name="Google Shape;5573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4" name="Google Shape;5574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5" name="Google Shape;5575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6" name="Google Shape;5576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7" name="Google Shape;5577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8" name="Google Shape;5578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9" name="Google Shape;5579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1" name="Google Shape;5581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2" name="Google Shape;5582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3" name="Google Shape;5583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4" name="Google Shape;5584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5" name="Google Shape;5595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6" name="Google Shape;5596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7" name="Google Shape;5597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8" name="Google Shape;5598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02" name="Google Shape;5602;p15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5603" name="Google Shape;5603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4" name="Google Shape;5604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5" name="Google Shape;5605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6" name="Google Shape;5606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7" name="Google Shape;5607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9" name="Google Shape;5609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0" name="Google Shape;5610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1" name="Google Shape;5611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2" name="Google Shape;5612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3" name="Google Shape;5613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4" name="Google Shape;5614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5" name="Google Shape;5615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6" name="Google Shape;5616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0" name="Google Shape;5620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1" name="Google Shape;5621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2" name="Google Shape;5622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5" name="Google Shape;5625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3" name="Google Shape;5633;p15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5634" name="Google Shape;5634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7" name="Google Shape;5637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9" name="Google Shape;5639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1" name="Google Shape;5641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2" name="Google Shape;5642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3" name="Google Shape;5643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4" name="Google Shape;5644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6" name="Google Shape;5656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7" name="Google Shape;5657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64" name="Google Shape;5664;p15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5665" name="Google Shape;5665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6" name="Google Shape;5666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7" name="Google Shape;5667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8" name="Google Shape;5668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9" name="Google Shape;5669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3" name="Google Shape;5673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4" name="Google Shape;5674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5" name="Google Shape;5675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6" name="Google Shape;5676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7" name="Google Shape;5677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8" name="Google Shape;5678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9" name="Google Shape;5679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0" name="Google Shape;5680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1" name="Google Shape;5681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2" name="Google Shape;5682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4" name="Google Shape;5684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95" name="Google Shape;5695;p15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5696" name="Google Shape;5696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1" name="Google Shape;5701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2" name="Google Shape;5702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3" name="Google Shape;5703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4" name="Google Shape;5704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5" name="Google Shape;5705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6" name="Google Shape;5706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7" name="Google Shape;5707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8" name="Google Shape;5708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9" name="Google Shape;5709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6" name="Google Shape;5716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7" name="Google Shape;5717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8" name="Google Shape;5718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6" name="Google Shape;5726;p15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5727" name="Google Shape;5727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0" name="Google Shape;5740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1" name="Google Shape;5741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3" name="Google Shape;5743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4" name="Google Shape;5744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5" name="Google Shape;5745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6" name="Google Shape;5746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7" name="Google Shape;5747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8" name="Google Shape;5748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9" name="Google Shape;5749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0" name="Google Shape;5750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1" name="Google Shape;5751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2" name="Google Shape;5752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3" name="Google Shape;5753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4" name="Google Shape;5754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5" name="Google Shape;5755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6" name="Google Shape;5756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7" name="Google Shape;5757;p15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5758" name="Google Shape;5758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9" name="Google Shape;5759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0" name="Google Shape;5760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1" name="Google Shape;5761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2" name="Google Shape;5762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3" name="Google Shape;5763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4" name="Google Shape;5764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5" name="Google Shape;5765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6" name="Google Shape;5766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7" name="Google Shape;5767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8" name="Google Shape;5768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9" name="Google Shape;5769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0" name="Google Shape;5770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1" name="Google Shape;5771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2" name="Google Shape;5772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7" name="Google Shape;5777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8" name="Google Shape;5778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9" name="Google Shape;5779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3" name="Google Shape;5783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4" name="Google Shape;5784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8" name="Google Shape;5788;p15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5789" name="Google Shape;5789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0" name="Google Shape;5790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1" name="Google Shape;5791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2" name="Google Shape;5792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6" name="Google Shape;5796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7" name="Google Shape;5797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8" name="Google Shape;5798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0" name="Google Shape;5800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1" name="Google Shape;5801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2" name="Google Shape;5802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3" name="Google Shape;5803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4" name="Google Shape;5804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5" name="Google Shape;5805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19" name="Google Shape;5819;p15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5820" name="Google Shape;5820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4" name="Google Shape;5834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5" name="Google Shape;5835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6" name="Google Shape;5836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7" name="Google Shape;5837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8" name="Google Shape;5838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9" name="Google Shape;5839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0" name="Google Shape;5840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1" name="Google Shape;5841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2" name="Google Shape;5842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3" name="Google Shape;5843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4" name="Google Shape;5844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5" name="Google Shape;5845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6" name="Google Shape;5846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7" name="Google Shape;5847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8" name="Google Shape;5848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9" name="Google Shape;5849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50" name="Google Shape;5850;p15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5851" name="Google Shape;5851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2" name="Google Shape;5852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3" name="Google Shape;5853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4" name="Google Shape;5854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81" name="Google Shape;5881;p15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5882" name="Google Shape;5882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12" name="Google Shape;5912;p15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5913" name="Google Shape;5913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4" name="Google Shape;5914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5" name="Google Shape;5915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5927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5931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5932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5933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5935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5936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5937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8" name="Google Shape;5938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9" name="Google Shape;5939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" name="Google Shape;5940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1" name="Google Shape;5941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43" name="Google Shape;5943;p15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5944" name="Google Shape;5944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4" name="Google Shape;5974;p15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5975" name="Google Shape;5975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05" name="Google Shape;6005;p15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6006" name="Google Shape;6006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1" name="Google Shape;6031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4" name="Google Shape;6034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6" name="Google Shape;6036;p15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6037" name="Google Shape;6037;p15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15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15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15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15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15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15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15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5" name="Google Shape;6045;p15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6" name="Google Shape;6046;p15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7" name="Google Shape;6047;p15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15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15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15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1" name="Google Shape;6051;p15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2" name="Google Shape;6052;p15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3" name="Google Shape;6053;p15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4" name="Google Shape;6054;p15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15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15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15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15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15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15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15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15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15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15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15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15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67" name="Google Shape;6067;p15"/>
          <p:cNvSpPr/>
          <p:nvPr/>
        </p:nvSpPr>
        <p:spPr>
          <a:xfrm rot="1332857" flipH="1">
            <a:off x="6087652" y="3703483"/>
            <a:ext cx="1592797" cy="1408957"/>
          </a:xfrm>
          <a:prstGeom prst="flowChartPreparation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8" name="Google Shape;6068;p15"/>
          <p:cNvSpPr/>
          <p:nvPr/>
        </p:nvSpPr>
        <p:spPr>
          <a:xfrm rot="2320565">
            <a:off x="433362" y="-32821"/>
            <a:ext cx="1814161" cy="1570390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9" name="Google Shape;6069;p15"/>
          <p:cNvSpPr/>
          <p:nvPr/>
        </p:nvSpPr>
        <p:spPr>
          <a:xfrm>
            <a:off x="424625" y="380825"/>
            <a:ext cx="8294700" cy="43818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0" name="Google Shape;6070;p15"/>
          <p:cNvSpPr txBox="1">
            <a:spLocks noGrp="1"/>
          </p:cNvSpPr>
          <p:nvPr>
            <p:ph type="subTitle" idx="1"/>
          </p:nvPr>
        </p:nvSpPr>
        <p:spPr>
          <a:xfrm>
            <a:off x="5017950" y="1771925"/>
            <a:ext cx="2791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32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6071" name="Google Shape;6071;p15"/>
          <p:cNvSpPr txBox="1">
            <a:spLocks noGrp="1"/>
          </p:cNvSpPr>
          <p:nvPr>
            <p:ph type="subTitle" idx="2"/>
          </p:nvPr>
        </p:nvSpPr>
        <p:spPr>
          <a:xfrm>
            <a:off x="5017950" y="2356972"/>
            <a:ext cx="27915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2" name="Google Shape;6072;p15"/>
          <p:cNvSpPr txBox="1">
            <a:spLocks noGrp="1"/>
          </p:cNvSpPr>
          <p:nvPr>
            <p:ph type="subTitle" idx="3"/>
          </p:nvPr>
        </p:nvSpPr>
        <p:spPr>
          <a:xfrm>
            <a:off x="1334550" y="1771925"/>
            <a:ext cx="2791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32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6073" name="Google Shape;6073;p15"/>
          <p:cNvSpPr txBox="1">
            <a:spLocks noGrp="1"/>
          </p:cNvSpPr>
          <p:nvPr>
            <p:ph type="subTitle" idx="4"/>
          </p:nvPr>
        </p:nvSpPr>
        <p:spPr>
          <a:xfrm>
            <a:off x="1334538" y="2356972"/>
            <a:ext cx="27915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_1_1">
    <p:spTree>
      <p:nvGrpSpPr>
        <p:cNvPr id="1" name="Shape 6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8" name="Google Shape;6578;p17"/>
          <p:cNvGrpSpPr/>
          <p:nvPr/>
        </p:nvGrpSpPr>
        <p:grpSpPr>
          <a:xfrm>
            <a:off x="68800" y="80050"/>
            <a:ext cx="9006400" cy="4995250"/>
            <a:chOff x="68800" y="80050"/>
            <a:chExt cx="9006400" cy="4995250"/>
          </a:xfrm>
        </p:grpSpPr>
        <p:grpSp>
          <p:nvGrpSpPr>
            <p:cNvPr id="6579" name="Google Shape;6579;p17"/>
            <p:cNvGrpSpPr/>
            <p:nvPr/>
          </p:nvGrpSpPr>
          <p:grpSpPr>
            <a:xfrm>
              <a:off x="68800" y="80050"/>
              <a:ext cx="9006400" cy="221100"/>
              <a:chOff x="92900" y="80050"/>
              <a:chExt cx="9006400" cy="221100"/>
            </a:xfrm>
          </p:grpSpPr>
          <p:sp>
            <p:nvSpPr>
              <p:cNvPr id="6580" name="Google Shape;6580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1" name="Google Shape;6581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2" name="Google Shape;6582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3" name="Google Shape;6583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4" name="Google Shape;6584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5" name="Google Shape;6585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6" name="Google Shape;6586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7" name="Google Shape;6587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8" name="Google Shape;6588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9" name="Google Shape;6589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0" name="Google Shape;6590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1" name="Google Shape;6591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2" name="Google Shape;6592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3" name="Google Shape;6593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4" name="Google Shape;6594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5" name="Google Shape;6595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6" name="Google Shape;6596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7" name="Google Shape;6597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8" name="Google Shape;6598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9" name="Google Shape;6599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0" name="Google Shape;6600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1" name="Google Shape;6601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2" name="Google Shape;6602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3" name="Google Shape;6603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4" name="Google Shape;6604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5" name="Google Shape;6605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6" name="Google Shape;6606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7" name="Google Shape;6607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8" name="Google Shape;6608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9" name="Google Shape;6609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0" name="Google Shape;6610;p17"/>
            <p:cNvGrpSpPr/>
            <p:nvPr/>
          </p:nvGrpSpPr>
          <p:grpSpPr>
            <a:xfrm>
              <a:off x="68800" y="398327"/>
              <a:ext cx="9006400" cy="221100"/>
              <a:chOff x="92900" y="80050"/>
              <a:chExt cx="9006400" cy="221100"/>
            </a:xfrm>
          </p:grpSpPr>
          <p:sp>
            <p:nvSpPr>
              <p:cNvPr id="6611" name="Google Shape;6611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2" name="Google Shape;6612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3" name="Google Shape;6613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4" name="Google Shape;6614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5" name="Google Shape;6615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6" name="Google Shape;6616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7" name="Google Shape;6617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8" name="Google Shape;6618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9" name="Google Shape;6619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0" name="Google Shape;6620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1" name="Google Shape;6621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2" name="Google Shape;6622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3" name="Google Shape;6623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4" name="Google Shape;6624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5" name="Google Shape;6625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6" name="Google Shape;6626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6627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8" name="Google Shape;6628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9" name="Google Shape;6629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0" name="Google Shape;6630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1" name="Google Shape;6631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2" name="Google Shape;6632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3" name="Google Shape;6633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4" name="Google Shape;6634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5" name="Google Shape;6635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6" name="Google Shape;6636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7" name="Google Shape;6637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6640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1" name="Google Shape;6641;p17"/>
            <p:cNvGrpSpPr/>
            <p:nvPr/>
          </p:nvGrpSpPr>
          <p:grpSpPr>
            <a:xfrm>
              <a:off x="68800" y="716603"/>
              <a:ext cx="9006400" cy="221100"/>
              <a:chOff x="92900" y="80050"/>
              <a:chExt cx="9006400" cy="221100"/>
            </a:xfrm>
          </p:grpSpPr>
          <p:sp>
            <p:nvSpPr>
              <p:cNvPr id="6642" name="Google Shape;6642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3" name="Google Shape;6643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4" name="Google Shape;6644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5" name="Google Shape;6645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6" name="Google Shape;6646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7" name="Google Shape;6647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8" name="Google Shape;6648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9" name="Google Shape;6649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0" name="Google Shape;6650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1" name="Google Shape;6651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2" name="Google Shape;6652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3" name="Google Shape;6653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4" name="Google Shape;6654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5" name="Google Shape;6655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6" name="Google Shape;6656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7" name="Google Shape;6657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8" name="Google Shape;6658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9" name="Google Shape;6659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0" name="Google Shape;6660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1" name="Google Shape;6661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2" name="Google Shape;6662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3" name="Google Shape;6663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4" name="Google Shape;6664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5" name="Google Shape;6665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6" name="Google Shape;6666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7" name="Google Shape;6667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8" name="Google Shape;6668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9" name="Google Shape;6669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0" name="Google Shape;6670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1" name="Google Shape;6671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72" name="Google Shape;6672;p17"/>
            <p:cNvGrpSpPr/>
            <p:nvPr/>
          </p:nvGrpSpPr>
          <p:grpSpPr>
            <a:xfrm>
              <a:off x="68800" y="1034880"/>
              <a:ext cx="9006400" cy="221100"/>
              <a:chOff x="92900" y="80050"/>
              <a:chExt cx="9006400" cy="221100"/>
            </a:xfrm>
          </p:grpSpPr>
          <p:sp>
            <p:nvSpPr>
              <p:cNvPr id="6673" name="Google Shape;6673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4" name="Google Shape;6674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5" name="Google Shape;6675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6" name="Google Shape;6676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7" name="Google Shape;6677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8" name="Google Shape;6678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9" name="Google Shape;6679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0" name="Google Shape;6680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1" name="Google Shape;6681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2" name="Google Shape;6682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3" name="Google Shape;6683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4" name="Google Shape;6684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5" name="Google Shape;6685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6" name="Google Shape;6686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7" name="Google Shape;6687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8" name="Google Shape;6688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9" name="Google Shape;6689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0" name="Google Shape;6690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1" name="Google Shape;6691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2" name="Google Shape;6692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3" name="Google Shape;6693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4" name="Google Shape;6694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5" name="Google Shape;6695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6" name="Google Shape;6696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7" name="Google Shape;6697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8" name="Google Shape;6698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9" name="Google Shape;6699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0" name="Google Shape;6700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1" name="Google Shape;6701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2" name="Google Shape;6702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03" name="Google Shape;6703;p17"/>
            <p:cNvGrpSpPr/>
            <p:nvPr/>
          </p:nvGrpSpPr>
          <p:grpSpPr>
            <a:xfrm>
              <a:off x="68800" y="1353157"/>
              <a:ext cx="9006400" cy="221100"/>
              <a:chOff x="92900" y="80050"/>
              <a:chExt cx="9006400" cy="221100"/>
            </a:xfrm>
          </p:grpSpPr>
          <p:sp>
            <p:nvSpPr>
              <p:cNvPr id="6704" name="Google Shape;6704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5" name="Google Shape;6705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6" name="Google Shape;6706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7" name="Google Shape;6707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8" name="Google Shape;6708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9" name="Google Shape;6709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0" name="Google Shape;6710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1" name="Google Shape;6711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2" name="Google Shape;6712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3" name="Google Shape;6713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4" name="Google Shape;6714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5" name="Google Shape;6715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6" name="Google Shape;6716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7" name="Google Shape;6717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8" name="Google Shape;6718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9" name="Google Shape;6719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0" name="Google Shape;6720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1" name="Google Shape;6721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2" name="Google Shape;6722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3" name="Google Shape;6723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4" name="Google Shape;6724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5" name="Google Shape;6725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6" name="Google Shape;6726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7" name="Google Shape;6727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8" name="Google Shape;6728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9" name="Google Shape;6729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0" name="Google Shape;6730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1" name="Google Shape;6731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2" name="Google Shape;6732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3" name="Google Shape;6733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4" name="Google Shape;6734;p17"/>
            <p:cNvGrpSpPr/>
            <p:nvPr/>
          </p:nvGrpSpPr>
          <p:grpSpPr>
            <a:xfrm>
              <a:off x="68800" y="1671433"/>
              <a:ext cx="9006400" cy="221100"/>
              <a:chOff x="92900" y="80050"/>
              <a:chExt cx="9006400" cy="221100"/>
            </a:xfrm>
          </p:grpSpPr>
          <p:sp>
            <p:nvSpPr>
              <p:cNvPr id="6735" name="Google Shape;6735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6" name="Google Shape;6736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7" name="Google Shape;6737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8" name="Google Shape;6738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9" name="Google Shape;6739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0" name="Google Shape;6740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1" name="Google Shape;6741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2" name="Google Shape;6742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3" name="Google Shape;6743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4" name="Google Shape;6744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5" name="Google Shape;6745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6" name="Google Shape;6746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7" name="Google Shape;6747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8" name="Google Shape;6748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9" name="Google Shape;6749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0" name="Google Shape;6750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1" name="Google Shape;6751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2" name="Google Shape;6752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3" name="Google Shape;6753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4" name="Google Shape;6754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5" name="Google Shape;6755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6" name="Google Shape;6756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7" name="Google Shape;6757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8" name="Google Shape;6758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9" name="Google Shape;6759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0" name="Google Shape;6760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1" name="Google Shape;6761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2" name="Google Shape;6762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3" name="Google Shape;6763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4" name="Google Shape;6764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65" name="Google Shape;6765;p17"/>
            <p:cNvGrpSpPr/>
            <p:nvPr/>
          </p:nvGrpSpPr>
          <p:grpSpPr>
            <a:xfrm>
              <a:off x="68800" y="1989710"/>
              <a:ext cx="9006400" cy="221100"/>
              <a:chOff x="92900" y="80050"/>
              <a:chExt cx="9006400" cy="221100"/>
            </a:xfrm>
          </p:grpSpPr>
          <p:sp>
            <p:nvSpPr>
              <p:cNvPr id="6766" name="Google Shape;6766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7" name="Google Shape;6767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8" name="Google Shape;6768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9" name="Google Shape;6769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0" name="Google Shape;6770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1" name="Google Shape;6771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2" name="Google Shape;6772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3" name="Google Shape;6773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4" name="Google Shape;6774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5" name="Google Shape;6775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6" name="Google Shape;6776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7" name="Google Shape;6777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8" name="Google Shape;6778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9" name="Google Shape;6779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0" name="Google Shape;6780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1" name="Google Shape;6781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2" name="Google Shape;6782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3" name="Google Shape;6783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4" name="Google Shape;6784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5" name="Google Shape;6785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6" name="Google Shape;6786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7" name="Google Shape;6787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8" name="Google Shape;6788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9" name="Google Shape;6789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0" name="Google Shape;6790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1" name="Google Shape;6791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2" name="Google Shape;6792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3" name="Google Shape;6793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4" name="Google Shape;6794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5" name="Google Shape;6795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96" name="Google Shape;6796;p17"/>
            <p:cNvGrpSpPr/>
            <p:nvPr/>
          </p:nvGrpSpPr>
          <p:grpSpPr>
            <a:xfrm>
              <a:off x="68800" y="2307987"/>
              <a:ext cx="9006400" cy="221100"/>
              <a:chOff x="92900" y="80050"/>
              <a:chExt cx="9006400" cy="221100"/>
            </a:xfrm>
          </p:grpSpPr>
          <p:sp>
            <p:nvSpPr>
              <p:cNvPr id="6797" name="Google Shape;6797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8" name="Google Shape;6798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9" name="Google Shape;6799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0" name="Google Shape;6800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1" name="Google Shape;6801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2" name="Google Shape;6802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3" name="Google Shape;6803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4" name="Google Shape;6804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5" name="Google Shape;6805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6" name="Google Shape;6806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7" name="Google Shape;6807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8" name="Google Shape;6808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9" name="Google Shape;6809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0" name="Google Shape;6810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1" name="Google Shape;6811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2" name="Google Shape;6812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3" name="Google Shape;6813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4" name="Google Shape;6814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5" name="Google Shape;6815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6" name="Google Shape;6816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7" name="Google Shape;6817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8" name="Google Shape;6818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9" name="Google Shape;6819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0" name="Google Shape;6820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1" name="Google Shape;6821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2" name="Google Shape;6822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3" name="Google Shape;6823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4" name="Google Shape;6824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5" name="Google Shape;6825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6" name="Google Shape;6826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27" name="Google Shape;6827;p17"/>
            <p:cNvGrpSpPr/>
            <p:nvPr/>
          </p:nvGrpSpPr>
          <p:grpSpPr>
            <a:xfrm>
              <a:off x="68800" y="2626263"/>
              <a:ext cx="9006400" cy="221100"/>
              <a:chOff x="92900" y="80050"/>
              <a:chExt cx="9006400" cy="221100"/>
            </a:xfrm>
          </p:grpSpPr>
          <p:sp>
            <p:nvSpPr>
              <p:cNvPr id="6828" name="Google Shape;6828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9" name="Google Shape;6829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0" name="Google Shape;6830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1" name="Google Shape;6831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6832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3" name="Google Shape;6833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4" name="Google Shape;6834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5" name="Google Shape;6835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6" name="Google Shape;6836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7" name="Google Shape;6837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8" name="Google Shape;6838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9" name="Google Shape;6839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0" name="Google Shape;6840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1" name="Google Shape;6841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2" name="Google Shape;6842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3" name="Google Shape;6843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4" name="Google Shape;6844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5" name="Google Shape;6845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6" name="Google Shape;6846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7" name="Google Shape;6847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8" name="Google Shape;6848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9" name="Google Shape;6849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0" name="Google Shape;6850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1" name="Google Shape;6851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2" name="Google Shape;6852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3" name="Google Shape;6853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4" name="Google Shape;6854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5" name="Google Shape;6855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6" name="Google Shape;6856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7" name="Google Shape;6857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58" name="Google Shape;6858;p17"/>
            <p:cNvGrpSpPr/>
            <p:nvPr/>
          </p:nvGrpSpPr>
          <p:grpSpPr>
            <a:xfrm>
              <a:off x="68800" y="2944540"/>
              <a:ext cx="9006400" cy="221100"/>
              <a:chOff x="92900" y="80050"/>
              <a:chExt cx="9006400" cy="221100"/>
            </a:xfrm>
          </p:grpSpPr>
          <p:sp>
            <p:nvSpPr>
              <p:cNvPr id="6859" name="Google Shape;6859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0" name="Google Shape;6860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1" name="Google Shape;6861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2" name="Google Shape;6862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" name="Google Shape;6863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4" name="Google Shape;6864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5" name="Google Shape;6865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6" name="Google Shape;6866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7" name="Google Shape;6867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8" name="Google Shape;6868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9" name="Google Shape;6869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0" name="Google Shape;6870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1" name="Google Shape;6871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2" name="Google Shape;6872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3" name="Google Shape;6873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4" name="Google Shape;6874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5" name="Google Shape;6875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6" name="Google Shape;6876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7" name="Google Shape;6877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8" name="Google Shape;6878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9" name="Google Shape;6879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0" name="Google Shape;6880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1" name="Google Shape;6881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2" name="Google Shape;6882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3" name="Google Shape;6883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4" name="Google Shape;6884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5" name="Google Shape;6885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6" name="Google Shape;6886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7" name="Google Shape;6887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8" name="Google Shape;6888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89" name="Google Shape;6889;p17"/>
            <p:cNvGrpSpPr/>
            <p:nvPr/>
          </p:nvGrpSpPr>
          <p:grpSpPr>
            <a:xfrm>
              <a:off x="68800" y="3262817"/>
              <a:ext cx="9006400" cy="221100"/>
              <a:chOff x="92900" y="80050"/>
              <a:chExt cx="9006400" cy="221100"/>
            </a:xfrm>
          </p:grpSpPr>
          <p:sp>
            <p:nvSpPr>
              <p:cNvPr id="6890" name="Google Shape;6890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1" name="Google Shape;6891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2" name="Google Shape;6892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3" name="Google Shape;6893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4" name="Google Shape;6894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5" name="Google Shape;6895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6" name="Google Shape;6896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7" name="Google Shape;6897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8" name="Google Shape;6898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9" name="Google Shape;6899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0" name="Google Shape;6900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1" name="Google Shape;6901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2" name="Google Shape;6902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3" name="Google Shape;6903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4" name="Google Shape;6904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5" name="Google Shape;6905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6" name="Google Shape;6906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7" name="Google Shape;6907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8" name="Google Shape;6908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9" name="Google Shape;6909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0" name="Google Shape;6910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1" name="Google Shape;6911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2" name="Google Shape;6912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3" name="Google Shape;6913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4" name="Google Shape;6914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5" name="Google Shape;6915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6" name="Google Shape;6916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7" name="Google Shape;6917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8" name="Google Shape;6918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9" name="Google Shape;6919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0" name="Google Shape;6920;p17"/>
            <p:cNvGrpSpPr/>
            <p:nvPr/>
          </p:nvGrpSpPr>
          <p:grpSpPr>
            <a:xfrm>
              <a:off x="68800" y="3581093"/>
              <a:ext cx="9006400" cy="221100"/>
              <a:chOff x="92900" y="80050"/>
              <a:chExt cx="9006400" cy="221100"/>
            </a:xfrm>
          </p:grpSpPr>
          <p:sp>
            <p:nvSpPr>
              <p:cNvPr id="6921" name="Google Shape;6921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2" name="Google Shape;6922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3" name="Google Shape;6923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4" name="Google Shape;6924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5" name="Google Shape;6925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6" name="Google Shape;6926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7" name="Google Shape;6927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8" name="Google Shape;6928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9" name="Google Shape;6929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0" name="Google Shape;6930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1" name="Google Shape;6931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2" name="Google Shape;6932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3" name="Google Shape;6933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4" name="Google Shape;6934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5" name="Google Shape;6935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6" name="Google Shape;6936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7" name="Google Shape;6937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8" name="Google Shape;6938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9" name="Google Shape;6939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0" name="Google Shape;6940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1" name="Google Shape;6941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2" name="Google Shape;6942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3" name="Google Shape;6943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4" name="Google Shape;6944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0" name="Google Shape;6950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51" name="Google Shape;6951;p17"/>
            <p:cNvGrpSpPr/>
            <p:nvPr/>
          </p:nvGrpSpPr>
          <p:grpSpPr>
            <a:xfrm>
              <a:off x="68800" y="3899370"/>
              <a:ext cx="9006400" cy="221100"/>
              <a:chOff x="92900" y="80050"/>
              <a:chExt cx="9006400" cy="221100"/>
            </a:xfrm>
          </p:grpSpPr>
          <p:sp>
            <p:nvSpPr>
              <p:cNvPr id="6952" name="Google Shape;6952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3" name="Google Shape;6953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4" name="Google Shape;6954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5" name="Google Shape;6955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6" name="Google Shape;6956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7" name="Google Shape;6957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8" name="Google Shape;6958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9" name="Google Shape;6959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0" name="Google Shape;6960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1" name="Google Shape;6961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2" name="Google Shape;6962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3" name="Google Shape;6963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4" name="Google Shape;6964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5" name="Google Shape;6965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6" name="Google Shape;6966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7" name="Google Shape;6967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8" name="Google Shape;6968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9" name="Google Shape;6969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0" name="Google Shape;6970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1" name="Google Shape;6971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2" name="Google Shape;6972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3" name="Google Shape;6973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4" name="Google Shape;6974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5" name="Google Shape;6975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6" name="Google Shape;6976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7" name="Google Shape;6977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8" name="Google Shape;6978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9" name="Google Shape;6979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0" name="Google Shape;6980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1" name="Google Shape;6981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82" name="Google Shape;6982;p17"/>
            <p:cNvGrpSpPr/>
            <p:nvPr/>
          </p:nvGrpSpPr>
          <p:grpSpPr>
            <a:xfrm>
              <a:off x="68800" y="4217647"/>
              <a:ext cx="9006400" cy="221100"/>
              <a:chOff x="92900" y="80050"/>
              <a:chExt cx="9006400" cy="221100"/>
            </a:xfrm>
          </p:grpSpPr>
          <p:sp>
            <p:nvSpPr>
              <p:cNvPr id="6983" name="Google Shape;6983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4" name="Google Shape;6984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5" name="Google Shape;6985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6" name="Google Shape;6986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7" name="Google Shape;6987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8" name="Google Shape;6988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9" name="Google Shape;6989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0" name="Google Shape;6990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1" name="Google Shape;6991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2" name="Google Shape;6992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3" name="Google Shape;6993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4" name="Google Shape;6994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5" name="Google Shape;6995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6" name="Google Shape;6996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7" name="Google Shape;6997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8" name="Google Shape;6998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9" name="Google Shape;6999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0" name="Google Shape;7000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1" name="Google Shape;7001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2" name="Google Shape;7002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3" name="Google Shape;7003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4" name="Google Shape;7004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5" name="Google Shape;7005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6" name="Google Shape;7006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7" name="Google Shape;7007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8" name="Google Shape;7008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9" name="Google Shape;7009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0" name="Google Shape;7010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1" name="Google Shape;7011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2" name="Google Shape;7012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13" name="Google Shape;7013;p17"/>
            <p:cNvGrpSpPr/>
            <p:nvPr/>
          </p:nvGrpSpPr>
          <p:grpSpPr>
            <a:xfrm>
              <a:off x="68800" y="4535923"/>
              <a:ext cx="9006400" cy="221100"/>
              <a:chOff x="92900" y="80050"/>
              <a:chExt cx="9006400" cy="221100"/>
            </a:xfrm>
          </p:grpSpPr>
          <p:sp>
            <p:nvSpPr>
              <p:cNvPr id="7014" name="Google Shape;7014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5" name="Google Shape;7015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6" name="Google Shape;7016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7" name="Google Shape;7017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8" name="Google Shape;7018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9" name="Google Shape;7019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0" name="Google Shape;7020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1" name="Google Shape;7021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2" name="Google Shape;7022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3" name="Google Shape;7023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4" name="Google Shape;7024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5" name="Google Shape;7025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6" name="Google Shape;7026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7" name="Google Shape;7027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8" name="Google Shape;7028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9" name="Google Shape;7029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0" name="Google Shape;7030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1" name="Google Shape;7031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2" name="Google Shape;7032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3" name="Google Shape;7033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4" name="Google Shape;7034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5" name="Google Shape;7035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6" name="Google Shape;7036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7" name="Google Shape;7037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8" name="Google Shape;7038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9" name="Google Shape;7039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0" name="Google Shape;7040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1" name="Google Shape;7041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2" name="Google Shape;7042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3" name="Google Shape;7043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44" name="Google Shape;7044;p17"/>
            <p:cNvGrpSpPr/>
            <p:nvPr/>
          </p:nvGrpSpPr>
          <p:grpSpPr>
            <a:xfrm>
              <a:off x="68800" y="4854200"/>
              <a:ext cx="9006400" cy="221100"/>
              <a:chOff x="92900" y="80050"/>
              <a:chExt cx="9006400" cy="221100"/>
            </a:xfrm>
          </p:grpSpPr>
          <p:sp>
            <p:nvSpPr>
              <p:cNvPr id="7045" name="Google Shape;7045;p17"/>
              <p:cNvSpPr/>
              <p:nvPr/>
            </p:nvSpPr>
            <p:spPr>
              <a:xfrm>
                <a:off x="929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6" name="Google Shape;7046;p17"/>
              <p:cNvSpPr/>
              <p:nvPr/>
            </p:nvSpPr>
            <p:spPr>
              <a:xfrm>
                <a:off x="39584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7" name="Google Shape;7047;p17"/>
              <p:cNvSpPr/>
              <p:nvPr/>
            </p:nvSpPr>
            <p:spPr>
              <a:xfrm>
                <a:off x="69878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8" name="Google Shape;7048;p17"/>
              <p:cNvSpPr/>
              <p:nvPr/>
            </p:nvSpPr>
            <p:spPr>
              <a:xfrm>
                <a:off x="100172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9" name="Google Shape;7049;p17"/>
              <p:cNvSpPr/>
              <p:nvPr/>
            </p:nvSpPr>
            <p:spPr>
              <a:xfrm>
                <a:off x="130466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0" name="Google Shape;7050;p17"/>
              <p:cNvSpPr/>
              <p:nvPr/>
            </p:nvSpPr>
            <p:spPr>
              <a:xfrm>
                <a:off x="160760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1" name="Google Shape;7051;p17"/>
              <p:cNvSpPr/>
              <p:nvPr/>
            </p:nvSpPr>
            <p:spPr>
              <a:xfrm>
                <a:off x="191054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2" name="Google Shape;7052;p17"/>
              <p:cNvSpPr/>
              <p:nvPr/>
            </p:nvSpPr>
            <p:spPr>
              <a:xfrm>
                <a:off x="221349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3" name="Google Shape;7053;p17"/>
              <p:cNvSpPr/>
              <p:nvPr/>
            </p:nvSpPr>
            <p:spPr>
              <a:xfrm>
                <a:off x="251643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4" name="Google Shape;7054;p17"/>
              <p:cNvSpPr/>
              <p:nvPr/>
            </p:nvSpPr>
            <p:spPr>
              <a:xfrm>
                <a:off x="281937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5" name="Google Shape;7055;p17"/>
              <p:cNvSpPr/>
              <p:nvPr/>
            </p:nvSpPr>
            <p:spPr>
              <a:xfrm>
                <a:off x="312231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6" name="Google Shape;7056;p17"/>
              <p:cNvSpPr/>
              <p:nvPr/>
            </p:nvSpPr>
            <p:spPr>
              <a:xfrm>
                <a:off x="342525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7" name="Google Shape;7057;p17"/>
              <p:cNvSpPr/>
              <p:nvPr/>
            </p:nvSpPr>
            <p:spPr>
              <a:xfrm>
                <a:off x="372819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8" name="Google Shape;7058;p17"/>
              <p:cNvSpPr/>
              <p:nvPr/>
            </p:nvSpPr>
            <p:spPr>
              <a:xfrm>
                <a:off x="403113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9" name="Google Shape;7059;p17"/>
              <p:cNvSpPr/>
              <p:nvPr/>
            </p:nvSpPr>
            <p:spPr>
              <a:xfrm>
                <a:off x="433407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0" name="Google Shape;7060;p17"/>
              <p:cNvSpPr/>
              <p:nvPr/>
            </p:nvSpPr>
            <p:spPr>
              <a:xfrm>
                <a:off x="4637021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1" name="Google Shape;7061;p17"/>
              <p:cNvSpPr/>
              <p:nvPr/>
            </p:nvSpPr>
            <p:spPr>
              <a:xfrm>
                <a:off x="493996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2" name="Google Shape;7062;p17"/>
              <p:cNvSpPr/>
              <p:nvPr/>
            </p:nvSpPr>
            <p:spPr>
              <a:xfrm>
                <a:off x="524290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3" name="Google Shape;7063;p17"/>
              <p:cNvSpPr/>
              <p:nvPr/>
            </p:nvSpPr>
            <p:spPr>
              <a:xfrm>
                <a:off x="5545845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4" name="Google Shape;7064;p17"/>
              <p:cNvSpPr/>
              <p:nvPr/>
            </p:nvSpPr>
            <p:spPr>
              <a:xfrm>
                <a:off x="584878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5" name="Google Shape;7065;p17"/>
              <p:cNvSpPr/>
              <p:nvPr/>
            </p:nvSpPr>
            <p:spPr>
              <a:xfrm>
                <a:off x="6151728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6" name="Google Shape;7066;p17"/>
              <p:cNvSpPr/>
              <p:nvPr/>
            </p:nvSpPr>
            <p:spPr>
              <a:xfrm>
                <a:off x="645466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7" name="Google Shape;7067;p17"/>
              <p:cNvSpPr/>
              <p:nvPr/>
            </p:nvSpPr>
            <p:spPr>
              <a:xfrm>
                <a:off x="675761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8" name="Google Shape;7068;p17"/>
              <p:cNvSpPr/>
              <p:nvPr/>
            </p:nvSpPr>
            <p:spPr>
              <a:xfrm>
                <a:off x="7060552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9" name="Google Shape;7069;p17"/>
              <p:cNvSpPr/>
              <p:nvPr/>
            </p:nvSpPr>
            <p:spPr>
              <a:xfrm>
                <a:off x="7363493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0" name="Google Shape;7070;p17"/>
              <p:cNvSpPr/>
              <p:nvPr/>
            </p:nvSpPr>
            <p:spPr>
              <a:xfrm>
                <a:off x="7666434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1" name="Google Shape;7071;p17"/>
              <p:cNvSpPr/>
              <p:nvPr/>
            </p:nvSpPr>
            <p:spPr>
              <a:xfrm>
                <a:off x="7969376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2" name="Google Shape;7072;p17"/>
              <p:cNvSpPr/>
              <p:nvPr/>
            </p:nvSpPr>
            <p:spPr>
              <a:xfrm>
                <a:off x="8272317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3" name="Google Shape;7073;p17"/>
              <p:cNvSpPr/>
              <p:nvPr/>
            </p:nvSpPr>
            <p:spPr>
              <a:xfrm>
                <a:off x="8575259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4" name="Google Shape;7074;p17"/>
              <p:cNvSpPr/>
              <p:nvPr/>
            </p:nvSpPr>
            <p:spPr>
              <a:xfrm>
                <a:off x="8878200" y="80050"/>
                <a:ext cx="221100" cy="2211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FFFFFF">
                      <a:alpha val="1098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075" name="Google Shape;7075;p17"/>
          <p:cNvSpPr/>
          <p:nvPr/>
        </p:nvSpPr>
        <p:spPr>
          <a:xfrm>
            <a:off x="424625" y="380825"/>
            <a:ext cx="8294700" cy="4381800"/>
          </a:xfrm>
          <a:prstGeom prst="roundRect">
            <a:avLst>
              <a:gd name="adj" fmla="val 0"/>
            </a:avLst>
          </a:prstGeom>
          <a:solidFill>
            <a:srgbClr val="3434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6" name="Google Shape;7076;p17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077" name="Google Shape;7077;p17"/>
          <p:cNvSpPr txBox="1">
            <a:spLocks noGrp="1"/>
          </p:cNvSpPr>
          <p:nvPr>
            <p:ph type="subTitle" idx="1"/>
          </p:nvPr>
        </p:nvSpPr>
        <p:spPr>
          <a:xfrm>
            <a:off x="849713" y="3545625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078" name="Google Shape;7078;p17"/>
          <p:cNvSpPr txBox="1">
            <a:spLocks noGrp="1"/>
          </p:cNvSpPr>
          <p:nvPr>
            <p:ph type="subTitle" idx="2"/>
          </p:nvPr>
        </p:nvSpPr>
        <p:spPr>
          <a:xfrm>
            <a:off x="849688" y="3858650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79" name="Google Shape;7079;p17"/>
          <p:cNvSpPr txBox="1">
            <a:spLocks noGrp="1"/>
          </p:cNvSpPr>
          <p:nvPr>
            <p:ph type="subTitle" idx="3"/>
          </p:nvPr>
        </p:nvSpPr>
        <p:spPr>
          <a:xfrm>
            <a:off x="3452813" y="3545625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080" name="Google Shape;7080;p17"/>
          <p:cNvSpPr txBox="1">
            <a:spLocks noGrp="1"/>
          </p:cNvSpPr>
          <p:nvPr>
            <p:ph type="subTitle" idx="4"/>
          </p:nvPr>
        </p:nvSpPr>
        <p:spPr>
          <a:xfrm>
            <a:off x="3452788" y="3858650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81" name="Google Shape;7081;p17"/>
          <p:cNvSpPr txBox="1">
            <a:spLocks noGrp="1"/>
          </p:cNvSpPr>
          <p:nvPr>
            <p:ph type="subTitle" idx="5"/>
          </p:nvPr>
        </p:nvSpPr>
        <p:spPr>
          <a:xfrm>
            <a:off x="6055888" y="3545625"/>
            <a:ext cx="2238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ighteous"/>
              <a:buNone/>
              <a:defRPr sz="21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082" name="Google Shape;7082;p17"/>
          <p:cNvSpPr txBox="1">
            <a:spLocks noGrp="1"/>
          </p:cNvSpPr>
          <p:nvPr>
            <p:ph type="subTitle" idx="6"/>
          </p:nvPr>
        </p:nvSpPr>
        <p:spPr>
          <a:xfrm>
            <a:off x="6055863" y="3858650"/>
            <a:ext cx="22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83" name="Google Shape;7083;p17"/>
          <p:cNvSpPr txBox="1">
            <a:spLocks noGrp="1"/>
          </p:cNvSpPr>
          <p:nvPr>
            <p:ph type="title" idx="7" hasCustomPrompt="1"/>
          </p:nvPr>
        </p:nvSpPr>
        <p:spPr>
          <a:xfrm>
            <a:off x="1269575" y="2231100"/>
            <a:ext cx="13986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084" name="Google Shape;7084;p17"/>
          <p:cNvSpPr txBox="1">
            <a:spLocks noGrp="1"/>
          </p:cNvSpPr>
          <p:nvPr>
            <p:ph type="title" idx="8" hasCustomPrompt="1"/>
          </p:nvPr>
        </p:nvSpPr>
        <p:spPr>
          <a:xfrm>
            <a:off x="3872675" y="2231100"/>
            <a:ext cx="13986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085" name="Google Shape;7085;p17"/>
          <p:cNvSpPr txBox="1">
            <a:spLocks noGrp="1"/>
          </p:cNvSpPr>
          <p:nvPr>
            <p:ph type="title" idx="9" hasCustomPrompt="1"/>
          </p:nvPr>
        </p:nvSpPr>
        <p:spPr>
          <a:xfrm>
            <a:off x="6475725" y="2231100"/>
            <a:ext cx="13986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ighteous"/>
              <a:buNone/>
              <a:defRPr sz="32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 ExtraBold"/>
              <a:buNone/>
              <a:defRPr sz="32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 ExtraBold"/>
              <a:buNone/>
              <a:defRPr sz="32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 ExtraBold"/>
              <a:buNone/>
              <a:defRPr sz="32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 ExtraBold"/>
              <a:buNone/>
              <a:defRPr sz="32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 ExtraBold"/>
              <a:buNone/>
              <a:defRPr sz="32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 ExtraBold"/>
              <a:buNone/>
              <a:defRPr sz="32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 ExtraBold"/>
              <a:buNone/>
              <a:defRPr sz="32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ven Pro ExtraBold"/>
              <a:buNone/>
              <a:defRPr sz="32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1100" y="1152475"/>
            <a:ext cx="7901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61" r:id="rId8"/>
    <p:sldLayoutId id="2147483663" r:id="rId9"/>
    <p:sldLayoutId id="2147483664" r:id="rId10"/>
    <p:sldLayoutId id="2147483667" r:id="rId11"/>
    <p:sldLayoutId id="2147483674" r:id="rId12"/>
    <p:sldLayoutId id="2147483676" r:id="rId13"/>
    <p:sldLayoutId id="2147483677" r:id="rId14"/>
    <p:sldLayoutId id="2147483678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5" name="Google Shape;14665;p36"/>
          <p:cNvSpPr/>
          <p:nvPr/>
        </p:nvSpPr>
        <p:spPr>
          <a:xfrm rot="1332867" flipH="1">
            <a:off x="-446568" y="36361"/>
            <a:ext cx="1906814" cy="1686741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6" name="Google Shape;14666;p36"/>
          <p:cNvSpPr txBox="1">
            <a:spLocks noGrp="1"/>
          </p:cNvSpPr>
          <p:nvPr>
            <p:ph type="ctrTitle"/>
          </p:nvPr>
        </p:nvSpPr>
        <p:spPr>
          <a:xfrm>
            <a:off x="2852400" y="1078488"/>
            <a:ext cx="5298900" cy="16508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latin typeface="+mj-lt"/>
              </a:rPr>
              <a:t>Xây</a:t>
            </a:r>
            <a:r>
              <a:rPr lang="en-US" sz="5000" dirty="0">
                <a:latin typeface="+mj-lt"/>
              </a:rPr>
              <a:t> </a:t>
            </a:r>
            <a:r>
              <a:rPr lang="en-US" sz="5000" dirty="0" err="1">
                <a:latin typeface="+mj-lt"/>
              </a:rPr>
              <a:t>dựng</a:t>
            </a:r>
            <a:r>
              <a:rPr lang="en-US" sz="5000" dirty="0">
                <a:latin typeface="+mj-lt"/>
              </a:rPr>
              <a:t> </a:t>
            </a:r>
            <a:r>
              <a:rPr lang="en-US" sz="5000" dirty="0" smtClean="0">
                <a:latin typeface="+mj-lt"/>
              </a:rPr>
              <a:t/>
            </a:r>
            <a:br>
              <a:rPr lang="en-US" sz="5000" dirty="0" smtClean="0">
                <a:latin typeface="+mj-lt"/>
              </a:rPr>
            </a:br>
            <a:r>
              <a:rPr lang="en-US" sz="5000" dirty="0" smtClean="0">
                <a:latin typeface="+mj-lt"/>
              </a:rPr>
              <a:t>VIDEO </a:t>
            </a:r>
            <a:r>
              <a:rPr lang="en-US" sz="5000" dirty="0" smtClean="0">
                <a:latin typeface="+mj-lt"/>
              </a:rPr>
              <a:t>APP</a:t>
            </a:r>
            <a:endParaRPr sz="5000" dirty="0">
              <a:latin typeface="+mj-lt"/>
            </a:endParaRPr>
          </a:p>
        </p:txBody>
      </p:sp>
      <p:sp>
        <p:nvSpPr>
          <p:cNvPr id="14667" name="Google Shape;14667;p36"/>
          <p:cNvSpPr txBox="1">
            <a:spLocks noGrp="1"/>
          </p:cNvSpPr>
          <p:nvPr>
            <p:ph type="subTitle" idx="1"/>
          </p:nvPr>
        </p:nvSpPr>
        <p:spPr>
          <a:xfrm>
            <a:off x="2852400" y="2729345"/>
            <a:ext cx="5298900" cy="13356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Nhóm 09: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Nguyễn Văn Hiền 	–    0850080018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Phan Thanh Hải           –    0850080017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Trần Bá Minh 	–    0850080083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Lê Nguyễn Anh Dũng 	–    0850080011 </a:t>
            </a:r>
            <a:endParaRPr dirty="0">
              <a:latin typeface="+mn-lt"/>
            </a:endParaRPr>
          </a:p>
        </p:txBody>
      </p:sp>
      <p:sp>
        <p:nvSpPr>
          <p:cNvPr id="14668" name="Google Shape;14668;p36"/>
          <p:cNvSpPr/>
          <p:nvPr/>
        </p:nvSpPr>
        <p:spPr>
          <a:xfrm rot="1800000">
            <a:off x="6998350" y="3950964"/>
            <a:ext cx="2255100" cy="1994825"/>
          </a:xfrm>
          <a:prstGeom prst="flowChartPreparation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9" name="Google Shape;14669;p36"/>
          <p:cNvSpPr/>
          <p:nvPr/>
        </p:nvSpPr>
        <p:spPr>
          <a:xfrm rot="1901706">
            <a:off x="321177" y="3446480"/>
            <a:ext cx="1426916" cy="1235351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1" name="Google Shape;14671;p36"/>
          <p:cNvSpPr/>
          <p:nvPr/>
        </p:nvSpPr>
        <p:spPr>
          <a:xfrm>
            <a:off x="1020277" y="1078488"/>
            <a:ext cx="1585515" cy="2986473"/>
          </a:xfrm>
          <a:prstGeom prst="roundRect">
            <a:avLst>
              <a:gd name="adj" fmla="val 16667"/>
            </a:avLst>
          </a:prstGeom>
          <a:solidFill>
            <a:srgbClr val="343434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algn="bl" rotWithShape="0">
              <a:schemeClr val="accent1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64D72-F185-CDBF-53DC-BE0F4060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45" y="1110081"/>
            <a:ext cx="1574247" cy="2923338"/>
          </a:xfrm>
          <a:prstGeom prst="roundRect">
            <a:avLst/>
          </a:prstGeom>
        </p:spPr>
      </p:pic>
      <p:sp>
        <p:nvSpPr>
          <p:cNvPr id="14673" name="Google Shape;14673;p36"/>
          <p:cNvSpPr/>
          <p:nvPr/>
        </p:nvSpPr>
        <p:spPr>
          <a:xfrm>
            <a:off x="1937522" y="1207470"/>
            <a:ext cx="79361" cy="56562"/>
          </a:xfrm>
          <a:custGeom>
            <a:avLst/>
            <a:gdLst/>
            <a:ahLst/>
            <a:cxnLst/>
            <a:rect l="l" t="t" r="r" b="b"/>
            <a:pathLst>
              <a:path w="2266" h="1615" extrusionOk="0">
                <a:moveTo>
                  <a:pt x="1173" y="1"/>
                </a:moveTo>
                <a:cubicBezTo>
                  <a:pt x="545" y="1"/>
                  <a:pt x="0" y="809"/>
                  <a:pt x="600" y="1409"/>
                </a:cubicBezTo>
                <a:cubicBezTo>
                  <a:pt x="766" y="1553"/>
                  <a:pt x="947" y="1614"/>
                  <a:pt x="1120" y="1614"/>
                </a:cubicBezTo>
                <a:cubicBezTo>
                  <a:pt x="1737" y="1614"/>
                  <a:pt x="2266" y="840"/>
                  <a:pt x="1734" y="250"/>
                </a:cubicBezTo>
                <a:cubicBezTo>
                  <a:pt x="1559" y="74"/>
                  <a:pt x="1362" y="1"/>
                  <a:pt x="11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71463" dist="19050" dir="5400000" algn="bl" rotWithShape="0">
              <a:schemeClr val="accent2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4" name="Google Shape;14674;p36"/>
          <p:cNvSpPr/>
          <p:nvPr/>
        </p:nvSpPr>
        <p:spPr>
          <a:xfrm>
            <a:off x="1609058" y="1208555"/>
            <a:ext cx="77645" cy="55826"/>
          </a:xfrm>
          <a:custGeom>
            <a:avLst/>
            <a:gdLst/>
            <a:ahLst/>
            <a:cxnLst/>
            <a:rect l="l" t="t" r="r" b="b"/>
            <a:pathLst>
              <a:path w="2217" h="1594" extrusionOk="0">
                <a:moveTo>
                  <a:pt x="1141" y="0"/>
                </a:moveTo>
                <a:cubicBezTo>
                  <a:pt x="517" y="0"/>
                  <a:pt x="0" y="773"/>
                  <a:pt x="528" y="1378"/>
                </a:cubicBezTo>
                <a:cubicBezTo>
                  <a:pt x="696" y="1529"/>
                  <a:pt x="880" y="1593"/>
                  <a:pt x="1057" y="1593"/>
                </a:cubicBezTo>
                <a:cubicBezTo>
                  <a:pt x="1678" y="1593"/>
                  <a:pt x="2216" y="807"/>
                  <a:pt x="1687" y="219"/>
                </a:cubicBezTo>
                <a:cubicBezTo>
                  <a:pt x="1511" y="66"/>
                  <a:pt x="1321" y="0"/>
                  <a:pt x="11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71463" dist="19050" dir="5400000" algn="bl" rotWithShape="0">
              <a:schemeClr val="accent2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5" name="Google Shape;14675;p36"/>
          <p:cNvSpPr/>
          <p:nvPr/>
        </p:nvSpPr>
        <p:spPr>
          <a:xfrm>
            <a:off x="1720213" y="1215306"/>
            <a:ext cx="185410" cy="42412"/>
          </a:xfrm>
          <a:custGeom>
            <a:avLst/>
            <a:gdLst/>
            <a:ahLst/>
            <a:cxnLst/>
            <a:rect l="l" t="t" r="r" b="b"/>
            <a:pathLst>
              <a:path w="5294" h="1211" extrusionOk="0">
                <a:moveTo>
                  <a:pt x="529" y="0"/>
                </a:moveTo>
                <a:cubicBezTo>
                  <a:pt x="227" y="0"/>
                  <a:pt x="0" y="227"/>
                  <a:pt x="0" y="530"/>
                </a:cubicBezTo>
                <a:lnTo>
                  <a:pt x="0" y="681"/>
                </a:lnTo>
                <a:cubicBezTo>
                  <a:pt x="0" y="983"/>
                  <a:pt x="227" y="1210"/>
                  <a:pt x="529" y="1210"/>
                </a:cubicBezTo>
                <a:lnTo>
                  <a:pt x="4764" y="1210"/>
                </a:lnTo>
                <a:cubicBezTo>
                  <a:pt x="5066" y="1210"/>
                  <a:pt x="5293" y="983"/>
                  <a:pt x="5293" y="681"/>
                </a:cubicBezTo>
                <a:lnTo>
                  <a:pt x="5293" y="530"/>
                </a:lnTo>
                <a:cubicBezTo>
                  <a:pt x="5293" y="227"/>
                  <a:pt x="5066" y="0"/>
                  <a:pt x="476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71463" dist="19050" dir="5400000" algn="bl" rotWithShape="0">
              <a:schemeClr val="accent2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5" name="Google Shape;14755;p43"/>
          <p:cNvSpPr txBox="1">
            <a:spLocks noGrp="1"/>
          </p:cNvSpPr>
          <p:nvPr>
            <p:ph type="subTitle" idx="1"/>
          </p:nvPr>
        </p:nvSpPr>
        <p:spPr>
          <a:xfrm>
            <a:off x="1155628" y="1907777"/>
            <a:ext cx="31491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+mn-lt"/>
              </a:rPr>
              <a:t>Ưu điểm</a:t>
            </a:r>
            <a:endParaRPr dirty="0">
              <a:latin typeface="+mn-lt"/>
            </a:endParaRPr>
          </a:p>
        </p:txBody>
      </p:sp>
      <p:sp>
        <p:nvSpPr>
          <p:cNvPr id="14757" name="Google Shape;14757;p43"/>
          <p:cNvSpPr txBox="1">
            <a:spLocks noGrp="1"/>
          </p:cNvSpPr>
          <p:nvPr>
            <p:ph type="subTitle" idx="3"/>
          </p:nvPr>
        </p:nvSpPr>
        <p:spPr>
          <a:xfrm>
            <a:off x="5018069" y="1897336"/>
            <a:ext cx="31491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+mn-lt"/>
              </a:rPr>
              <a:t>Nhược điểm</a:t>
            </a:r>
            <a:endParaRPr>
              <a:latin typeface="+mn-lt"/>
            </a:endParaRPr>
          </a:p>
        </p:txBody>
      </p:sp>
      <p:grpSp>
        <p:nvGrpSpPr>
          <p:cNvPr id="14759" name="Google Shape;14759;p43"/>
          <p:cNvGrpSpPr/>
          <p:nvPr/>
        </p:nvGrpSpPr>
        <p:grpSpPr>
          <a:xfrm>
            <a:off x="2222897" y="738914"/>
            <a:ext cx="1014579" cy="1014579"/>
            <a:chOff x="1492675" y="4992125"/>
            <a:chExt cx="481825" cy="481825"/>
          </a:xfrm>
        </p:grpSpPr>
        <p:sp>
          <p:nvSpPr>
            <p:cNvPr id="14760" name="Google Shape;14760;p4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342900" dist="19050" algn="bl" rotWithShape="0">
                <a:schemeClr val="accent2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761" name="Google Shape;14761;p4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342900" dist="19050" algn="bl" rotWithShape="0">
                <a:schemeClr val="accent2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762" name="Google Shape;14762;p43"/>
          <p:cNvGrpSpPr/>
          <p:nvPr/>
        </p:nvGrpSpPr>
        <p:grpSpPr>
          <a:xfrm>
            <a:off x="6085336" y="738914"/>
            <a:ext cx="1014579" cy="1014579"/>
            <a:chOff x="2085525" y="4992125"/>
            <a:chExt cx="481825" cy="481825"/>
          </a:xfrm>
        </p:grpSpPr>
        <p:sp>
          <p:nvSpPr>
            <p:cNvPr id="14763" name="Google Shape;14763;p4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57175" dist="1905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764" name="Google Shape;14764;p4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57175" dist="1905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765" name="Google Shape;14765;p43"/>
          <p:cNvSpPr/>
          <p:nvPr/>
        </p:nvSpPr>
        <p:spPr>
          <a:xfrm rot="1414680" flipH="1">
            <a:off x="7598226" y="666932"/>
            <a:ext cx="1306775" cy="1155911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6" name="Google Shape;14766;p43"/>
          <p:cNvSpPr/>
          <p:nvPr/>
        </p:nvSpPr>
        <p:spPr>
          <a:xfrm rot="1902302">
            <a:off x="1198164" y="141917"/>
            <a:ext cx="715826" cy="619759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749;p74">
            <a:extLst>
              <a:ext uri="{FF2B5EF4-FFF2-40B4-BE49-F238E27FC236}">
                <a16:creationId xmlns:a16="http://schemas.microsoft.com/office/drawing/2014/main" id="{8DC57FA6-55ED-62B7-BA8D-3301503CD769}"/>
              </a:ext>
            </a:extLst>
          </p:cNvPr>
          <p:cNvSpPr txBox="1">
            <a:spLocks/>
          </p:cNvSpPr>
          <p:nvPr/>
        </p:nvSpPr>
        <p:spPr>
          <a:xfrm>
            <a:off x="1011062" y="2457677"/>
            <a:ext cx="3438232" cy="235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3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just">
              <a:lnSpc>
                <a:spcPct val="150000"/>
              </a:lnSpc>
              <a:buClr>
                <a:schemeClr val="accent1"/>
              </a:buClr>
              <a:buSzPct val="100000"/>
              <a:buFont typeface="Righteous"/>
              <a:buChar char="●"/>
            </a:pP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Dễ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sử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dụng</a:t>
            </a:r>
            <a:endParaRPr lang="en-US" sz="1600" dirty="0">
              <a:solidFill>
                <a:schemeClr val="hlink"/>
              </a:solidFill>
              <a:uFill>
                <a:noFill/>
              </a:uFill>
              <a:latin typeface="+mn-lt"/>
            </a:endParaRPr>
          </a:p>
          <a:p>
            <a:pPr algn="just">
              <a:lnSpc>
                <a:spcPct val="150000"/>
              </a:lnSpc>
              <a:buClr>
                <a:schemeClr val="accent1"/>
              </a:buClr>
              <a:buSzPct val="100000"/>
              <a:buFont typeface="Righteous"/>
              <a:buChar char="●"/>
            </a:pP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Có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tính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giải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trí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,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t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ương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tác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cao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.</a:t>
            </a:r>
          </a:p>
          <a:p>
            <a:pPr marL="139700" indent="0" algn="just">
              <a:lnSpc>
                <a:spcPct val="150000"/>
              </a:lnSpc>
              <a:buClr>
                <a:schemeClr val="accent1"/>
              </a:buClr>
              <a:buSzPct val="100000"/>
            </a:pPr>
            <a:endParaRPr lang="en-US" sz="1600" dirty="0">
              <a:solidFill>
                <a:schemeClr val="hlink"/>
              </a:solidFill>
              <a:uFill>
                <a:noFill/>
              </a:uFill>
              <a:latin typeface="+mn-lt"/>
            </a:endParaRPr>
          </a:p>
        </p:txBody>
      </p:sp>
      <p:sp>
        <p:nvSpPr>
          <p:cNvPr id="7" name="Google Shape;15749;p74">
            <a:extLst>
              <a:ext uri="{FF2B5EF4-FFF2-40B4-BE49-F238E27FC236}">
                <a16:creationId xmlns:a16="http://schemas.microsoft.com/office/drawing/2014/main" id="{826BF237-E543-43D7-D6F4-0FCFBD89DBAB}"/>
              </a:ext>
            </a:extLst>
          </p:cNvPr>
          <p:cNvSpPr txBox="1">
            <a:spLocks/>
          </p:cNvSpPr>
          <p:nvPr/>
        </p:nvSpPr>
        <p:spPr>
          <a:xfrm>
            <a:off x="4873431" y="2460136"/>
            <a:ext cx="3438232" cy="235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32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just">
              <a:lnSpc>
                <a:spcPct val="150000"/>
              </a:lnSpc>
              <a:buClr>
                <a:schemeClr val="accent1"/>
              </a:buClr>
              <a:buSzPct val="100000"/>
              <a:buFont typeface="Righteous"/>
              <a:buChar char="●"/>
            </a:pP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Giới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hạn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đọc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ghi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của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firebase</a:t>
            </a:r>
            <a:endParaRPr lang="en-US" sz="1600" dirty="0">
              <a:solidFill>
                <a:schemeClr val="hlink"/>
              </a:solidFill>
              <a:uFill>
                <a:noFill/>
              </a:uFill>
              <a:latin typeface="+mn-lt"/>
            </a:endParaRPr>
          </a:p>
          <a:p>
            <a:pPr algn="just">
              <a:lnSpc>
                <a:spcPct val="150000"/>
              </a:lnSpc>
              <a:buClr>
                <a:schemeClr val="accent1"/>
              </a:buClr>
              <a:buSzPct val="100000"/>
              <a:buFont typeface="Righteous"/>
              <a:buChar char="●"/>
            </a:pP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Chức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năng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còn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hạn</a:t>
            </a:r>
            <a:r>
              <a:rPr lang="en-US" sz="1600" dirty="0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 </a:t>
            </a:r>
            <a:r>
              <a:rPr lang="en-US" sz="1600" dirty="0" err="1" smtClean="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hết</a:t>
            </a:r>
            <a:endParaRPr lang="en-US" sz="1600" dirty="0">
              <a:solidFill>
                <a:schemeClr val="hlink"/>
              </a:solidFill>
              <a:uFill>
                <a:noFill/>
              </a:u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8" name="Google Shape;15748;p74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Hướng phát triển</a:t>
            </a:r>
            <a:endParaRPr>
              <a:latin typeface="+mj-lt"/>
            </a:endParaRPr>
          </a:p>
        </p:txBody>
      </p:sp>
      <p:sp>
        <p:nvSpPr>
          <p:cNvPr id="15749" name="Google Shape;15749;p74"/>
          <p:cNvSpPr txBox="1">
            <a:spLocks noGrp="1"/>
          </p:cNvSpPr>
          <p:nvPr>
            <p:ph type="body" idx="1"/>
          </p:nvPr>
        </p:nvSpPr>
        <p:spPr>
          <a:xfrm>
            <a:off x="621100" y="1152475"/>
            <a:ext cx="790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vi-VN" sz="160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Tối ưu hóa Trải nghiệm Người dùng (UX)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vi-VN" sz="160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Tích hợp Chức năng Xác thực Mạnh mẽ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vi-VN" sz="160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Tạo Nền tảng Tương tác Cộng đồng Mạnh mẽ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vi-VN" sz="160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Tích hợp Thống kê và Phân tích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vi-VN" sz="160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Hợp tác với Nội dung Sản xuất và Người dùng Nội dung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vi-VN" sz="160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Phát triển Tiện ích Tương tác Mạnh mẽ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vi-VN" sz="1600">
                <a:solidFill>
                  <a:schemeClr val="hlink"/>
                </a:solidFill>
                <a:uFill>
                  <a:noFill/>
                </a:uFill>
                <a:latin typeface="+mn-lt"/>
              </a:rPr>
              <a:t>Tăng cường Bảo mật và Quản lý Dữ liệu</a:t>
            </a:r>
          </a:p>
        </p:txBody>
      </p:sp>
      <p:sp>
        <p:nvSpPr>
          <p:cNvPr id="15750" name="Google Shape;15750;p74"/>
          <p:cNvSpPr/>
          <p:nvPr/>
        </p:nvSpPr>
        <p:spPr>
          <a:xfrm>
            <a:off x="5495675" y="4339093"/>
            <a:ext cx="664200" cy="6642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algn="bl" rotWithShape="0">
              <a:schemeClr val="accent1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1" name="Google Shape;15751;p74"/>
          <p:cNvSpPr/>
          <p:nvPr/>
        </p:nvSpPr>
        <p:spPr>
          <a:xfrm>
            <a:off x="6617764" y="4272336"/>
            <a:ext cx="813600" cy="773400"/>
          </a:xfrm>
          <a:prstGeom prst="pentagon">
            <a:avLst>
              <a:gd name="hf" fmla="val 105146"/>
              <a:gd name="vf" fmla="val 110557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algn="bl" rotWithShape="0">
              <a:schemeClr val="accent1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2" name="Google Shape;15752;p74"/>
          <p:cNvSpPr/>
          <p:nvPr/>
        </p:nvSpPr>
        <p:spPr>
          <a:xfrm>
            <a:off x="5495675" y="3326814"/>
            <a:ext cx="664200" cy="664200"/>
          </a:xfrm>
          <a:prstGeom prst="rect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algn="bl" rotWithShape="0">
              <a:schemeClr val="accent2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3" name="Google Shape;15753;p74"/>
          <p:cNvSpPr/>
          <p:nvPr/>
        </p:nvSpPr>
        <p:spPr>
          <a:xfrm>
            <a:off x="6617764" y="3217625"/>
            <a:ext cx="813600" cy="773400"/>
          </a:xfrm>
          <a:prstGeom prst="pentagon">
            <a:avLst>
              <a:gd name="hf" fmla="val 105146"/>
              <a:gd name="vf" fmla="val 110557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algn="bl" rotWithShape="0">
              <a:schemeClr val="accent2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4" name="Google Shape;15754;p74"/>
          <p:cNvSpPr/>
          <p:nvPr/>
        </p:nvSpPr>
        <p:spPr>
          <a:xfrm>
            <a:off x="7773797" y="4296626"/>
            <a:ext cx="749100" cy="749100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71463" dist="19050" algn="bl" rotWithShape="0">
              <a:schemeClr val="accent1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5" name="Google Shape;15755;p74"/>
          <p:cNvSpPr/>
          <p:nvPr/>
        </p:nvSpPr>
        <p:spPr>
          <a:xfrm>
            <a:off x="7773797" y="3284347"/>
            <a:ext cx="749100" cy="749100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71463" dist="19050" algn="bl" rotWithShape="0">
              <a:schemeClr val="accent2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8" name="Google Shape;15558;p71"/>
          <p:cNvSpPr txBox="1">
            <a:spLocks noGrp="1"/>
          </p:cNvSpPr>
          <p:nvPr>
            <p:ph type="title"/>
          </p:nvPr>
        </p:nvSpPr>
        <p:spPr>
          <a:xfrm>
            <a:off x="2965650" y="686550"/>
            <a:ext cx="32127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latin typeface="+mj-lt"/>
              </a:rPr>
              <a:t>Thanks!</a:t>
            </a:r>
            <a:endParaRPr sz="6600">
              <a:latin typeface="+mj-lt"/>
            </a:endParaRPr>
          </a:p>
        </p:txBody>
      </p:sp>
      <p:sp>
        <p:nvSpPr>
          <p:cNvPr id="15559" name="Google Shape;15559;p71"/>
          <p:cNvSpPr txBox="1">
            <a:spLocks noGrp="1"/>
          </p:cNvSpPr>
          <p:nvPr>
            <p:ph type="subTitle" idx="1"/>
          </p:nvPr>
        </p:nvSpPr>
        <p:spPr>
          <a:xfrm>
            <a:off x="2854650" y="1977773"/>
            <a:ext cx="3434700" cy="8707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+mn-lt"/>
              </a:rPr>
              <a:t>Do you have any questions?</a:t>
            </a:r>
            <a:endParaRPr sz="2800">
              <a:solidFill>
                <a:schemeClr val="dk1"/>
              </a:solidFill>
              <a:latin typeface="+mn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  <a:latin typeface="+mn-lt"/>
            </a:endParaRPr>
          </a:p>
        </p:txBody>
      </p:sp>
      <p:sp>
        <p:nvSpPr>
          <p:cNvPr id="15560" name="Google Shape;15560;p71"/>
          <p:cNvSpPr txBox="1"/>
          <p:nvPr/>
        </p:nvSpPr>
        <p:spPr>
          <a:xfrm>
            <a:off x="3072000" y="4104195"/>
            <a:ext cx="30000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561" name="Google Shape;15561;p71"/>
          <p:cNvGrpSpPr/>
          <p:nvPr/>
        </p:nvGrpSpPr>
        <p:grpSpPr>
          <a:xfrm>
            <a:off x="3552287" y="2993109"/>
            <a:ext cx="398982" cy="398961"/>
            <a:chOff x="266768" y="1721375"/>
            <a:chExt cx="397907" cy="397887"/>
          </a:xfrm>
        </p:grpSpPr>
        <p:sp>
          <p:nvSpPr>
            <p:cNvPr id="15562" name="Google Shape;15562;p7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FF0050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3" name="Google Shape;15563;p7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FF0050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64" name="Google Shape;15564;p71"/>
          <p:cNvGrpSpPr/>
          <p:nvPr/>
        </p:nvGrpSpPr>
        <p:grpSpPr>
          <a:xfrm>
            <a:off x="4645257" y="2993109"/>
            <a:ext cx="398961" cy="398961"/>
            <a:chOff x="1379798" y="1723250"/>
            <a:chExt cx="397887" cy="397887"/>
          </a:xfrm>
        </p:grpSpPr>
        <p:sp>
          <p:nvSpPr>
            <p:cNvPr id="15565" name="Google Shape;15565;p7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6" name="Google Shape;15566;p7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7" name="Google Shape;15567;p7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8" name="Google Shape;15568;p7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69" name="Google Shape;15569;p71"/>
          <p:cNvGrpSpPr/>
          <p:nvPr/>
        </p:nvGrpSpPr>
        <p:grpSpPr>
          <a:xfrm>
            <a:off x="4098793" y="2993109"/>
            <a:ext cx="398940" cy="398961"/>
            <a:chOff x="864491" y="1723250"/>
            <a:chExt cx="397866" cy="397887"/>
          </a:xfrm>
        </p:grpSpPr>
        <p:sp>
          <p:nvSpPr>
            <p:cNvPr id="15570" name="Google Shape;15570;p7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FF0050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1" name="Google Shape;15571;p7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FF0050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2" name="Google Shape;15572;p7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FF0050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73" name="Google Shape;15573;p71"/>
          <p:cNvGrpSpPr/>
          <p:nvPr/>
        </p:nvGrpSpPr>
        <p:grpSpPr>
          <a:xfrm>
            <a:off x="5191751" y="2992427"/>
            <a:ext cx="399960" cy="399960"/>
            <a:chOff x="1190625" y="238125"/>
            <a:chExt cx="5235075" cy="5235075"/>
          </a:xfrm>
        </p:grpSpPr>
        <p:sp>
          <p:nvSpPr>
            <p:cNvPr id="15574" name="Google Shape;15574;p71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5" name="Google Shape;15575;p71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6" name="Google Shape;15576;p71"/>
          <p:cNvSpPr/>
          <p:nvPr/>
        </p:nvSpPr>
        <p:spPr>
          <a:xfrm rot="1332868" flipH="1">
            <a:off x="543585" y="1521816"/>
            <a:ext cx="1889378" cy="1671318"/>
          </a:xfrm>
          <a:prstGeom prst="flowChartPreparation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7" name="Google Shape;15577;p71"/>
          <p:cNvSpPr/>
          <p:nvPr/>
        </p:nvSpPr>
        <p:spPr>
          <a:xfrm rot="1800000">
            <a:off x="6670700" y="-117486"/>
            <a:ext cx="2255100" cy="1994825"/>
          </a:xfrm>
          <a:prstGeom prst="flowChartPreparation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8" name="Google Shape;15578;p71"/>
          <p:cNvSpPr/>
          <p:nvPr/>
        </p:nvSpPr>
        <p:spPr>
          <a:xfrm rot="1901706">
            <a:off x="6877952" y="3439430"/>
            <a:ext cx="1426916" cy="1235351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9" name="Google Shape;15579;p71"/>
          <p:cNvSpPr/>
          <p:nvPr/>
        </p:nvSpPr>
        <p:spPr>
          <a:xfrm rot="1901500">
            <a:off x="1426045" y="3832921"/>
            <a:ext cx="1057014" cy="915153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F34313-933E-D66B-6C83-3317DF3A0E3E}"/>
              </a:ext>
            </a:extLst>
          </p:cNvPr>
          <p:cNvSpPr/>
          <p:nvPr/>
        </p:nvSpPr>
        <p:spPr>
          <a:xfrm>
            <a:off x="2854650" y="3488271"/>
            <a:ext cx="3434700" cy="868224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6" name="Google Shape;14686;p38"/>
          <p:cNvSpPr txBox="1">
            <a:spLocks noGrp="1"/>
          </p:cNvSpPr>
          <p:nvPr>
            <p:ph type="subTitle" idx="1"/>
          </p:nvPr>
        </p:nvSpPr>
        <p:spPr>
          <a:xfrm>
            <a:off x="535021" y="2623232"/>
            <a:ext cx="2583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+mj-lt"/>
              </a:rPr>
              <a:t>Tổng quan</a:t>
            </a:r>
            <a:endParaRPr sz="2800">
              <a:latin typeface="+mj-lt"/>
            </a:endParaRPr>
          </a:p>
        </p:txBody>
      </p:sp>
      <p:sp>
        <p:nvSpPr>
          <p:cNvPr id="14690" name="Google Shape;14690;p38"/>
          <p:cNvSpPr txBox="1">
            <a:spLocks noGrp="1"/>
          </p:cNvSpPr>
          <p:nvPr>
            <p:ph type="subTitle" idx="13"/>
          </p:nvPr>
        </p:nvSpPr>
        <p:spPr>
          <a:xfrm>
            <a:off x="3049906" y="2624437"/>
            <a:ext cx="3491404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+mj-lt"/>
              </a:rPr>
              <a:t>Cài đặt thực nghiệm</a:t>
            </a:r>
            <a:endParaRPr sz="2800">
              <a:latin typeface="+mj-lt"/>
            </a:endParaRPr>
          </a:p>
        </p:txBody>
      </p:sp>
      <p:sp>
        <p:nvSpPr>
          <p:cNvPr id="14693" name="Google Shape;14693;p38"/>
          <p:cNvSpPr txBox="1">
            <a:spLocks noGrp="1"/>
          </p:cNvSpPr>
          <p:nvPr>
            <p:ph type="title" idx="3"/>
          </p:nvPr>
        </p:nvSpPr>
        <p:spPr>
          <a:xfrm>
            <a:off x="1307396" y="2094764"/>
            <a:ext cx="10392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+mj-lt"/>
              </a:rPr>
              <a:t>01</a:t>
            </a:r>
            <a:endParaRPr sz="4400">
              <a:latin typeface="+mj-lt"/>
            </a:endParaRPr>
          </a:p>
        </p:txBody>
      </p:sp>
      <p:sp>
        <p:nvSpPr>
          <p:cNvPr id="14699" name="Google Shape;14699;p38"/>
          <p:cNvSpPr txBox="1">
            <a:spLocks noGrp="1"/>
          </p:cNvSpPr>
          <p:nvPr>
            <p:ph type="title" idx="15"/>
          </p:nvPr>
        </p:nvSpPr>
        <p:spPr>
          <a:xfrm>
            <a:off x="4246633" y="2098562"/>
            <a:ext cx="10980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400">
                <a:solidFill>
                  <a:schemeClr val="accent1"/>
                </a:solidFill>
                <a:latin typeface="+mj-lt"/>
              </a:rPr>
              <a:t>02</a:t>
            </a:r>
            <a:endParaRPr sz="44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704" name="Google Shape;14704;p38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82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NỘI DUNG CHÍNH</a:t>
            </a:r>
            <a:endParaRPr>
              <a:latin typeface="+mj-lt"/>
            </a:endParaRPr>
          </a:p>
        </p:txBody>
      </p:sp>
      <p:sp>
        <p:nvSpPr>
          <p:cNvPr id="31" name="Google Shape;14687;p38">
            <a:extLst>
              <a:ext uri="{FF2B5EF4-FFF2-40B4-BE49-F238E27FC236}">
                <a16:creationId xmlns:a16="http://schemas.microsoft.com/office/drawing/2014/main" id="{6B66E055-A302-E460-65C1-9923A720024D}"/>
              </a:ext>
            </a:extLst>
          </p:cNvPr>
          <p:cNvSpPr txBox="1">
            <a:spLocks/>
          </p:cNvSpPr>
          <p:nvPr/>
        </p:nvSpPr>
        <p:spPr>
          <a:xfrm>
            <a:off x="6472308" y="2623232"/>
            <a:ext cx="25839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2800">
                <a:latin typeface="+mj-lt"/>
              </a:rPr>
              <a:t>Kết luận</a:t>
            </a:r>
          </a:p>
        </p:txBody>
      </p:sp>
      <p:sp>
        <p:nvSpPr>
          <p:cNvPr id="32" name="Google Shape;14694;p38">
            <a:extLst>
              <a:ext uri="{FF2B5EF4-FFF2-40B4-BE49-F238E27FC236}">
                <a16:creationId xmlns:a16="http://schemas.microsoft.com/office/drawing/2014/main" id="{1F5CFBF8-85FA-A039-D5A0-3CD2CFF1DD1A}"/>
              </a:ext>
            </a:extLst>
          </p:cNvPr>
          <p:cNvSpPr txBox="1">
            <a:spLocks/>
          </p:cNvSpPr>
          <p:nvPr/>
        </p:nvSpPr>
        <p:spPr>
          <a:xfrm>
            <a:off x="7244620" y="2094764"/>
            <a:ext cx="10392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dk1"/>
              </a:buClr>
              <a:buSzPts val="4000"/>
              <a:buFont typeface="Righteous"/>
              <a:buNone/>
              <a:defRPr sz="4400">
                <a:solidFill>
                  <a:schemeClr val="accent1"/>
                </a:solidFill>
                <a:latin typeface="+mj-lt"/>
                <a:ea typeface="Righteous"/>
                <a:cs typeface="Righteous"/>
                <a:sym typeface="Righteous"/>
              </a:defRPr>
            </a:lvl1pPr>
            <a:lvl2pPr algn="ctr">
              <a:buClr>
                <a:schemeClr val="dk1"/>
              </a:buClr>
              <a:buSzPts val="4000"/>
              <a:buFont typeface="Maven Pro ExtraBold"/>
              <a:buNone/>
              <a:defRPr sz="40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2pPr>
            <a:lvl3pPr algn="ctr">
              <a:buClr>
                <a:schemeClr val="dk1"/>
              </a:buClr>
              <a:buSzPts val="4000"/>
              <a:buFont typeface="Maven Pro ExtraBold"/>
              <a:buNone/>
              <a:defRPr sz="40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3pPr>
            <a:lvl4pPr algn="ctr">
              <a:buClr>
                <a:schemeClr val="dk1"/>
              </a:buClr>
              <a:buSzPts val="4000"/>
              <a:buFont typeface="Maven Pro ExtraBold"/>
              <a:buNone/>
              <a:defRPr sz="40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4pPr>
            <a:lvl5pPr algn="ctr">
              <a:buClr>
                <a:schemeClr val="dk1"/>
              </a:buClr>
              <a:buSzPts val="4000"/>
              <a:buFont typeface="Maven Pro ExtraBold"/>
              <a:buNone/>
              <a:defRPr sz="40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5pPr>
            <a:lvl6pPr algn="ctr">
              <a:buClr>
                <a:schemeClr val="dk1"/>
              </a:buClr>
              <a:buSzPts val="4000"/>
              <a:buFont typeface="Maven Pro ExtraBold"/>
              <a:buNone/>
              <a:defRPr sz="40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6pPr>
            <a:lvl7pPr algn="ctr">
              <a:buClr>
                <a:schemeClr val="dk1"/>
              </a:buClr>
              <a:buSzPts val="4000"/>
              <a:buFont typeface="Maven Pro ExtraBold"/>
              <a:buNone/>
              <a:defRPr sz="40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7pPr>
            <a:lvl8pPr algn="ctr">
              <a:buClr>
                <a:schemeClr val="dk1"/>
              </a:buClr>
              <a:buSzPts val="4000"/>
              <a:buFont typeface="Maven Pro ExtraBold"/>
              <a:buNone/>
              <a:defRPr sz="40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8pPr>
            <a:lvl9pPr algn="ctr">
              <a:buClr>
                <a:schemeClr val="dk1"/>
              </a:buClr>
              <a:buSzPts val="4000"/>
              <a:buFont typeface="Maven Pro ExtraBold"/>
              <a:buNone/>
              <a:defRPr sz="4000">
                <a:solidFill>
                  <a:schemeClr val="dk1"/>
                </a:solidFill>
                <a:latin typeface="Maven Pro ExtraBold"/>
                <a:ea typeface="Maven Pro ExtraBold"/>
                <a:cs typeface="Maven Pro ExtraBold"/>
                <a:sym typeface="Maven Pro ExtraBold"/>
              </a:defRPr>
            </a:lvl9pPr>
          </a:lstStyle>
          <a:p>
            <a:r>
              <a:rPr lang="en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9" name="Google Shape;14709;p39"/>
          <p:cNvSpPr txBox="1">
            <a:spLocks noGrp="1"/>
          </p:cNvSpPr>
          <p:nvPr>
            <p:ph type="title"/>
          </p:nvPr>
        </p:nvSpPr>
        <p:spPr>
          <a:xfrm>
            <a:off x="1123575" y="2429325"/>
            <a:ext cx="689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Tổng quan</a:t>
            </a:r>
            <a:endParaRPr>
              <a:latin typeface="+mj-lt"/>
            </a:endParaRPr>
          </a:p>
        </p:txBody>
      </p:sp>
      <p:sp>
        <p:nvSpPr>
          <p:cNvPr id="14710" name="Google Shape;14710;p39"/>
          <p:cNvSpPr txBox="1">
            <a:spLocks noGrp="1"/>
          </p:cNvSpPr>
          <p:nvPr>
            <p:ph type="title" idx="2"/>
          </p:nvPr>
        </p:nvSpPr>
        <p:spPr>
          <a:xfrm>
            <a:off x="3691925" y="1625946"/>
            <a:ext cx="1760100" cy="7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01</a:t>
            </a:r>
            <a:endParaRPr>
              <a:latin typeface="+mj-lt"/>
            </a:endParaRPr>
          </a:p>
        </p:txBody>
      </p:sp>
      <p:sp>
        <p:nvSpPr>
          <p:cNvPr id="14712" name="Google Shape;14712;p39"/>
          <p:cNvSpPr/>
          <p:nvPr/>
        </p:nvSpPr>
        <p:spPr>
          <a:xfrm rot="2421749">
            <a:off x="6819380" y="302104"/>
            <a:ext cx="1272503" cy="1101444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3" name="Google Shape;14713;p39"/>
          <p:cNvSpPr/>
          <p:nvPr/>
        </p:nvSpPr>
        <p:spPr>
          <a:xfrm rot="1414713" flipH="1">
            <a:off x="1044059" y="3760017"/>
            <a:ext cx="1108582" cy="980616"/>
          </a:xfrm>
          <a:prstGeom prst="flowChartPreparation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8" name="Google Shape;14718;p40"/>
          <p:cNvSpPr txBox="1">
            <a:spLocks noGrp="1"/>
          </p:cNvSpPr>
          <p:nvPr>
            <p:ph type="title"/>
          </p:nvPr>
        </p:nvSpPr>
        <p:spPr>
          <a:xfrm>
            <a:off x="2361750" y="684250"/>
            <a:ext cx="4420500" cy="5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Lý do chọn đề tài</a:t>
            </a:r>
            <a:endParaRPr>
              <a:latin typeface="+mj-lt"/>
            </a:endParaRPr>
          </a:p>
        </p:txBody>
      </p:sp>
      <p:sp>
        <p:nvSpPr>
          <p:cNvPr id="14719" name="Google Shape;14719;p40"/>
          <p:cNvSpPr txBox="1">
            <a:spLocks noGrp="1"/>
          </p:cNvSpPr>
          <p:nvPr>
            <p:ph type="subTitle" idx="1"/>
          </p:nvPr>
        </p:nvSpPr>
        <p:spPr>
          <a:xfrm>
            <a:off x="1051624" y="1721875"/>
            <a:ext cx="4296889" cy="24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 err="1" smtClean="0">
                <a:latin typeface="+mn-lt"/>
              </a:rPr>
              <a:t>Mạng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xã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hội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phát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triển</a:t>
            </a:r>
            <a:r>
              <a:rPr lang="en-US" sz="1600" dirty="0" smtClean="0">
                <a:latin typeface="+mn-lt"/>
              </a:rPr>
              <a:t>.</a:t>
            </a:r>
            <a:endParaRPr lang="en-US" sz="1600" dirty="0">
              <a:latin typeface="+mn-l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600" dirty="0">
              <a:latin typeface="+mn-l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 err="1" smtClean="0">
                <a:latin typeface="+mn-lt"/>
              </a:rPr>
              <a:t>Nhu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cầu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giải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trí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trên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thiết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bị</a:t>
            </a:r>
            <a:r>
              <a:rPr lang="en-US" sz="1600" dirty="0" smtClean="0">
                <a:latin typeface="+mn-lt"/>
              </a:rPr>
              <a:t> di </a:t>
            </a:r>
            <a:r>
              <a:rPr lang="en-US" sz="1600" dirty="0" err="1" smtClean="0">
                <a:latin typeface="+mn-lt"/>
              </a:rPr>
              <a:t>động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cao</a:t>
            </a:r>
            <a:endParaRPr sz="1600" dirty="0">
              <a:latin typeface="+mn-lt"/>
            </a:endParaRPr>
          </a:p>
        </p:txBody>
      </p:sp>
      <p:sp>
        <p:nvSpPr>
          <p:cNvPr id="14720" name="Google Shape;14720;p40"/>
          <p:cNvSpPr/>
          <p:nvPr/>
        </p:nvSpPr>
        <p:spPr>
          <a:xfrm rot="1332845" flipH="1">
            <a:off x="198702" y="3936710"/>
            <a:ext cx="1077621" cy="953236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1" name="Google Shape;14721;p40"/>
          <p:cNvSpPr/>
          <p:nvPr/>
        </p:nvSpPr>
        <p:spPr>
          <a:xfrm rot="1901922">
            <a:off x="7846890" y="695058"/>
            <a:ext cx="790176" cy="684027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5262;p59">
            <a:extLst>
              <a:ext uri="{FF2B5EF4-FFF2-40B4-BE49-F238E27FC236}">
                <a16:creationId xmlns:a16="http://schemas.microsoft.com/office/drawing/2014/main" id="{0BF12478-A951-5E5C-FC0D-4ADA55919049}"/>
              </a:ext>
            </a:extLst>
          </p:cNvPr>
          <p:cNvGrpSpPr/>
          <p:nvPr/>
        </p:nvGrpSpPr>
        <p:grpSpPr>
          <a:xfrm>
            <a:off x="5897208" y="1266850"/>
            <a:ext cx="1770084" cy="3299023"/>
            <a:chOff x="778573" y="631897"/>
            <a:chExt cx="1986300" cy="3702000"/>
          </a:xfrm>
        </p:grpSpPr>
        <p:sp>
          <p:nvSpPr>
            <p:cNvPr id="3" name="Google Shape;15263;p59">
              <a:extLst>
                <a:ext uri="{FF2B5EF4-FFF2-40B4-BE49-F238E27FC236}">
                  <a16:creationId xmlns:a16="http://schemas.microsoft.com/office/drawing/2014/main" id="{59CD19F4-2F2A-5BF3-4603-D2A2FAC75513}"/>
                </a:ext>
              </a:extLst>
            </p:cNvPr>
            <p:cNvSpPr/>
            <p:nvPr/>
          </p:nvSpPr>
          <p:spPr>
            <a:xfrm>
              <a:off x="778573" y="631897"/>
              <a:ext cx="1986300" cy="3702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42888" dist="19050" algn="bl" rotWithShape="0">
                <a:schemeClr val="accent1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Google Shape;15264;p59">
              <a:extLst>
                <a:ext uri="{FF2B5EF4-FFF2-40B4-BE49-F238E27FC236}">
                  <a16:creationId xmlns:a16="http://schemas.microsoft.com/office/drawing/2014/main" id="{CDF0314B-64A9-B084-ECC8-F935ABC6F00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0066" t="4109" r="42612" b="3758"/>
            <a:stretch/>
          </p:blipFill>
          <p:spPr>
            <a:xfrm>
              <a:off x="918869" y="961341"/>
              <a:ext cx="1705500" cy="3240300"/>
            </a:xfrm>
            <a:prstGeom prst="roundRect">
              <a:avLst>
                <a:gd name="adj" fmla="val 13314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dist="19050" algn="bl" rotWithShape="0">
                <a:schemeClr val="accent1">
                  <a:alpha val="60000"/>
                </a:schemeClr>
              </a:outerShdw>
            </a:effectLst>
          </p:spPr>
        </p:pic>
        <p:sp>
          <p:nvSpPr>
            <p:cNvPr id="5" name="Google Shape;15265;p59">
              <a:extLst>
                <a:ext uri="{FF2B5EF4-FFF2-40B4-BE49-F238E27FC236}">
                  <a16:creationId xmlns:a16="http://schemas.microsoft.com/office/drawing/2014/main" id="{2B14D339-AD6A-0A96-9C26-5E240D2D8079}"/>
                </a:ext>
              </a:extLst>
            </p:cNvPr>
            <p:cNvSpPr/>
            <p:nvPr/>
          </p:nvSpPr>
          <p:spPr>
            <a:xfrm>
              <a:off x="1927795" y="753927"/>
              <a:ext cx="99432" cy="70866"/>
            </a:xfrm>
            <a:custGeom>
              <a:avLst/>
              <a:gdLst/>
              <a:ahLst/>
              <a:cxnLst/>
              <a:rect l="l" t="t" r="r" b="b"/>
              <a:pathLst>
                <a:path w="2266" h="1615" extrusionOk="0">
                  <a:moveTo>
                    <a:pt x="1173" y="1"/>
                  </a:moveTo>
                  <a:cubicBezTo>
                    <a:pt x="545" y="1"/>
                    <a:pt x="0" y="809"/>
                    <a:pt x="600" y="1409"/>
                  </a:cubicBezTo>
                  <a:cubicBezTo>
                    <a:pt x="766" y="1553"/>
                    <a:pt x="947" y="1614"/>
                    <a:pt x="1120" y="1614"/>
                  </a:cubicBezTo>
                  <a:cubicBezTo>
                    <a:pt x="1737" y="1614"/>
                    <a:pt x="2266" y="840"/>
                    <a:pt x="1734" y="250"/>
                  </a:cubicBezTo>
                  <a:cubicBezTo>
                    <a:pt x="1559" y="74"/>
                    <a:pt x="1362" y="1"/>
                    <a:pt x="1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71463" dist="19050" dir="5400000" algn="bl" rotWithShape="0">
                <a:schemeClr val="accen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266;p59">
              <a:extLst>
                <a:ext uri="{FF2B5EF4-FFF2-40B4-BE49-F238E27FC236}">
                  <a16:creationId xmlns:a16="http://schemas.microsoft.com/office/drawing/2014/main" id="{5D92CAF7-3693-BA09-8C25-46E43C3210D0}"/>
                </a:ext>
              </a:extLst>
            </p:cNvPr>
            <p:cNvSpPr/>
            <p:nvPr/>
          </p:nvSpPr>
          <p:spPr>
            <a:xfrm>
              <a:off x="1516259" y="755288"/>
              <a:ext cx="97282" cy="69945"/>
            </a:xfrm>
            <a:custGeom>
              <a:avLst/>
              <a:gdLst/>
              <a:ahLst/>
              <a:cxnLst/>
              <a:rect l="l" t="t" r="r" b="b"/>
              <a:pathLst>
                <a:path w="2217" h="1594" extrusionOk="0">
                  <a:moveTo>
                    <a:pt x="1141" y="0"/>
                  </a:moveTo>
                  <a:cubicBezTo>
                    <a:pt x="517" y="0"/>
                    <a:pt x="0" y="773"/>
                    <a:pt x="528" y="1378"/>
                  </a:cubicBezTo>
                  <a:cubicBezTo>
                    <a:pt x="696" y="1529"/>
                    <a:pt x="880" y="1593"/>
                    <a:pt x="1057" y="1593"/>
                  </a:cubicBezTo>
                  <a:cubicBezTo>
                    <a:pt x="1678" y="1593"/>
                    <a:pt x="2216" y="807"/>
                    <a:pt x="1687" y="219"/>
                  </a:cubicBezTo>
                  <a:cubicBezTo>
                    <a:pt x="1511" y="66"/>
                    <a:pt x="1321" y="0"/>
                    <a:pt x="1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71463" dist="19050" dir="5400000" algn="bl" rotWithShape="0">
                <a:schemeClr val="accen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267;p59">
              <a:extLst>
                <a:ext uri="{FF2B5EF4-FFF2-40B4-BE49-F238E27FC236}">
                  <a16:creationId xmlns:a16="http://schemas.microsoft.com/office/drawing/2014/main" id="{103BAC51-4F42-E7DC-8AAA-E832C1F1F08B}"/>
                </a:ext>
              </a:extLst>
            </p:cNvPr>
            <p:cNvSpPr/>
            <p:nvPr/>
          </p:nvSpPr>
          <p:spPr>
            <a:xfrm>
              <a:off x="1655529" y="763756"/>
              <a:ext cx="232301" cy="53139"/>
            </a:xfrm>
            <a:custGeom>
              <a:avLst/>
              <a:gdLst/>
              <a:ahLst/>
              <a:cxnLst/>
              <a:rect l="l" t="t" r="r" b="b"/>
              <a:pathLst>
                <a:path w="5294" h="1211" extrusionOk="0">
                  <a:moveTo>
                    <a:pt x="529" y="0"/>
                  </a:moveTo>
                  <a:cubicBezTo>
                    <a:pt x="227" y="0"/>
                    <a:pt x="0" y="227"/>
                    <a:pt x="0" y="530"/>
                  </a:cubicBezTo>
                  <a:lnTo>
                    <a:pt x="0" y="681"/>
                  </a:lnTo>
                  <a:cubicBezTo>
                    <a:pt x="0" y="983"/>
                    <a:pt x="227" y="1210"/>
                    <a:pt x="529" y="1210"/>
                  </a:cubicBezTo>
                  <a:lnTo>
                    <a:pt x="4764" y="1210"/>
                  </a:lnTo>
                  <a:cubicBezTo>
                    <a:pt x="5066" y="1210"/>
                    <a:pt x="5293" y="983"/>
                    <a:pt x="5293" y="681"/>
                  </a:cubicBezTo>
                  <a:lnTo>
                    <a:pt x="5293" y="530"/>
                  </a:lnTo>
                  <a:cubicBezTo>
                    <a:pt x="5293" y="227"/>
                    <a:pt x="5066" y="0"/>
                    <a:pt x="4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71463" dist="19050" dir="5400000" algn="bl" rotWithShape="0">
                <a:schemeClr val="accent2">
                  <a:alpha val="8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0" name="Google Shape;14820;p46"/>
          <p:cNvSpPr/>
          <p:nvPr/>
        </p:nvSpPr>
        <p:spPr>
          <a:xfrm>
            <a:off x="1215500" y="479325"/>
            <a:ext cx="3029700" cy="418485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300038" dist="19050" algn="bl" rotWithShape="0">
              <a:schemeClr val="accent2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1" name="Google Shape;14821;p46"/>
          <p:cNvSpPr/>
          <p:nvPr/>
        </p:nvSpPr>
        <p:spPr>
          <a:xfrm>
            <a:off x="4898850" y="479325"/>
            <a:ext cx="3029700" cy="418485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00038" dist="19050" algn="bl" rotWithShape="0">
              <a:schemeClr val="accent1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2" name="Google Shape;14822;p46"/>
          <p:cNvSpPr txBox="1">
            <a:spLocks noGrp="1"/>
          </p:cNvSpPr>
          <p:nvPr>
            <p:ph type="subTitle" idx="1"/>
          </p:nvPr>
        </p:nvSpPr>
        <p:spPr>
          <a:xfrm>
            <a:off x="5017950" y="579419"/>
            <a:ext cx="2791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+mj-lt"/>
              </a:rPr>
              <a:t>Phạm vi</a:t>
            </a:r>
            <a:endParaRPr>
              <a:latin typeface="+mj-lt"/>
            </a:endParaRPr>
          </a:p>
        </p:txBody>
      </p:sp>
      <p:sp>
        <p:nvSpPr>
          <p:cNvPr id="14824" name="Google Shape;14824;p46"/>
          <p:cNvSpPr txBox="1">
            <a:spLocks noGrp="1"/>
          </p:cNvSpPr>
          <p:nvPr>
            <p:ph type="subTitle" idx="3"/>
          </p:nvPr>
        </p:nvSpPr>
        <p:spPr>
          <a:xfrm>
            <a:off x="1334550" y="579419"/>
            <a:ext cx="2791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+mj-lt"/>
              </a:rPr>
              <a:t>Mục tiêu</a:t>
            </a:r>
            <a:endParaRPr>
              <a:latin typeface="+mj-lt"/>
            </a:endParaRPr>
          </a:p>
        </p:txBody>
      </p:sp>
      <p:sp>
        <p:nvSpPr>
          <p:cNvPr id="14825" name="Google Shape;14825;p46"/>
          <p:cNvSpPr txBox="1">
            <a:spLocks noGrp="1"/>
          </p:cNvSpPr>
          <p:nvPr>
            <p:ph type="subTitle" idx="4"/>
          </p:nvPr>
        </p:nvSpPr>
        <p:spPr>
          <a:xfrm>
            <a:off x="1334538" y="1142219"/>
            <a:ext cx="2791500" cy="3041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vi-VN" dirty="0">
                <a:latin typeface="+mn-lt"/>
              </a:rPr>
              <a:t>Phát triển ứng dụng xem </a:t>
            </a:r>
            <a:r>
              <a:rPr lang="vi-VN" dirty="0" smtClean="0">
                <a:latin typeface="+mn-lt"/>
              </a:rPr>
              <a:t>video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trên</a:t>
            </a:r>
            <a:r>
              <a:rPr lang="en-US" dirty="0" smtClean="0">
                <a:latin typeface="+mn-lt"/>
              </a:rPr>
              <a:t> di </a:t>
            </a:r>
            <a:r>
              <a:rPr lang="en-US" dirty="0" err="1" smtClean="0">
                <a:latin typeface="+mn-lt"/>
              </a:rPr>
              <a:t>động</a:t>
            </a:r>
            <a:endParaRPr lang="vi-VN" dirty="0">
              <a:latin typeface="+mn-lt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vi-VN" dirty="0">
                <a:latin typeface="+mn-lt"/>
              </a:rPr>
              <a:t>Tối ưu trải nghiệm người dùng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vi-VN" dirty="0" smtClean="0">
                <a:latin typeface="+mn-lt"/>
              </a:rPr>
              <a:t>Tích </a:t>
            </a:r>
            <a:r>
              <a:rPr lang="vi-VN" dirty="0">
                <a:latin typeface="+mn-lt"/>
              </a:rPr>
              <a:t>hợp tính năng tìm kiếm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vi-VN" dirty="0" smtClean="0">
                <a:latin typeface="+mn-lt"/>
              </a:rPr>
              <a:t>Tích </a:t>
            </a:r>
            <a:r>
              <a:rPr lang="vi-VN" dirty="0">
                <a:latin typeface="+mn-lt"/>
              </a:rPr>
              <a:t>hợp chức năng </a:t>
            </a:r>
            <a:r>
              <a:rPr lang="en-US" dirty="0" err="1" smtClean="0">
                <a:latin typeface="+mn-lt"/>
              </a:rPr>
              <a:t>tương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tác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với</a:t>
            </a:r>
            <a:r>
              <a:rPr lang="en-US" dirty="0" smtClean="0">
                <a:latin typeface="+mn-lt"/>
              </a:rPr>
              <a:t> video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Follow, </a:t>
            </a:r>
            <a:r>
              <a:rPr lang="en-US" dirty="0" err="1" smtClean="0">
                <a:latin typeface="+mn-lt"/>
              </a:rPr>
              <a:t>kết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bạn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người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dùng</a:t>
            </a:r>
            <a:endParaRPr lang="vi-VN" dirty="0">
              <a:latin typeface="+mn-lt"/>
            </a:endParaRPr>
          </a:p>
        </p:txBody>
      </p:sp>
      <p:sp>
        <p:nvSpPr>
          <p:cNvPr id="14826" name="Google Shape;14826;p46"/>
          <p:cNvSpPr/>
          <p:nvPr/>
        </p:nvSpPr>
        <p:spPr>
          <a:xfrm rot="243131">
            <a:off x="8114380" y="811386"/>
            <a:ext cx="989173" cy="855927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7" name="Google Shape;14827;p46"/>
          <p:cNvSpPr/>
          <p:nvPr/>
        </p:nvSpPr>
        <p:spPr>
          <a:xfrm rot="1332855" flipH="1">
            <a:off x="133125" y="3599234"/>
            <a:ext cx="1023207" cy="905108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4825;p46">
            <a:extLst>
              <a:ext uri="{FF2B5EF4-FFF2-40B4-BE49-F238E27FC236}">
                <a16:creationId xmlns:a16="http://schemas.microsoft.com/office/drawing/2014/main" id="{54DE71CC-88D6-F929-A971-AF29F4510731}"/>
              </a:ext>
            </a:extLst>
          </p:cNvPr>
          <p:cNvSpPr txBox="1">
            <a:spLocks/>
          </p:cNvSpPr>
          <p:nvPr/>
        </p:nvSpPr>
        <p:spPr>
          <a:xfrm>
            <a:off x="5017950" y="1142219"/>
            <a:ext cx="2791500" cy="304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 algn="just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n-lt"/>
              </a:rPr>
              <a:t>Xây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dựng</a:t>
            </a:r>
            <a:r>
              <a:rPr lang="en-US" dirty="0" smtClean="0">
                <a:latin typeface="+mn-lt"/>
              </a:rPr>
              <a:t> </a:t>
            </a:r>
            <a:r>
              <a:rPr lang="vi-VN" dirty="0" smtClean="0">
                <a:latin typeface="+mn-lt"/>
              </a:rPr>
              <a:t>các </a:t>
            </a:r>
            <a:r>
              <a:rPr lang="vi-VN" dirty="0">
                <a:latin typeface="+mn-lt"/>
              </a:rPr>
              <a:t>chức năng như đăng nhập, đăng xuất, đăng video, bình luận, thả tương tác, quản lý hồ sơ cá nhân, theo dõi bạn bè, xem video.</a:t>
            </a:r>
          </a:p>
          <a:p>
            <a:pPr marL="285750" indent="-285750" algn="just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n-lt"/>
              </a:rPr>
              <a:t>Đáp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ứng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sự</a:t>
            </a:r>
            <a:r>
              <a:rPr lang="en-US" dirty="0" smtClean="0">
                <a:latin typeface="+mn-lt"/>
              </a:rPr>
              <a:t> </a:t>
            </a:r>
            <a:r>
              <a:rPr lang="vi-VN" dirty="0" smtClean="0">
                <a:latin typeface="+mn-lt"/>
              </a:rPr>
              <a:t>giải trí,</a:t>
            </a:r>
            <a:r>
              <a:rPr lang="en-US" dirty="0" smtClean="0">
                <a:latin typeface="+mn-lt"/>
              </a:rPr>
              <a:t> </a:t>
            </a:r>
            <a:r>
              <a:rPr lang="vi-VN" dirty="0" smtClean="0">
                <a:latin typeface="+mn-lt"/>
              </a:rPr>
              <a:t>tương </a:t>
            </a:r>
            <a:r>
              <a:rPr lang="vi-VN" dirty="0">
                <a:latin typeface="+mn-lt"/>
              </a:rPr>
              <a:t>tác </a:t>
            </a:r>
            <a:r>
              <a:rPr lang="en-US" dirty="0" err="1" smtClean="0">
                <a:latin typeface="+mn-lt"/>
              </a:rPr>
              <a:t>giữa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các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người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dùng</a:t>
            </a:r>
            <a:r>
              <a:rPr lang="vi-VN" dirty="0" smtClean="0">
                <a:latin typeface="+mn-lt"/>
              </a:rPr>
              <a:t>.</a:t>
            </a:r>
            <a:endParaRPr lang="vi-VN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7" name="Google Shape;14947;p50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Công nghệ và kỹ thuật</a:t>
            </a:r>
            <a:endParaRPr>
              <a:latin typeface="+mj-lt"/>
            </a:endParaRPr>
          </a:p>
        </p:txBody>
      </p:sp>
      <p:sp>
        <p:nvSpPr>
          <p:cNvPr id="14959" name="Google Shape;14959;p50"/>
          <p:cNvSpPr/>
          <p:nvPr/>
        </p:nvSpPr>
        <p:spPr>
          <a:xfrm rot="1414673" flipH="1">
            <a:off x="8098512" y="811493"/>
            <a:ext cx="722927" cy="639464"/>
          </a:xfrm>
          <a:prstGeom prst="flowChartPreparation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0" name="Google Shape;14960;p50"/>
          <p:cNvSpPr/>
          <p:nvPr/>
        </p:nvSpPr>
        <p:spPr>
          <a:xfrm rot="-950370">
            <a:off x="6257198" y="-1159"/>
            <a:ext cx="1248610" cy="1081180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1" name="Google Shape;14961;p50"/>
          <p:cNvSpPr/>
          <p:nvPr/>
        </p:nvSpPr>
        <p:spPr>
          <a:xfrm rot="3952320">
            <a:off x="4947321" y="124810"/>
            <a:ext cx="801416" cy="693708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3612CE-B95E-A6CA-635D-41D3416B6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48" y="1547353"/>
            <a:ext cx="3470564" cy="12739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BDD9B7-68F7-E2DE-7912-14375A8BB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489" y="1555311"/>
            <a:ext cx="3537783" cy="12739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F6C4EF-78AB-1448-B95B-9A6B83880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48" y="3257687"/>
            <a:ext cx="3470564" cy="12739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BBBBF8-FD57-B00E-CFB9-C43768E1E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489" y="3257687"/>
            <a:ext cx="3537782" cy="12739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7" name="Google Shape;14997;p53"/>
          <p:cNvSpPr txBox="1">
            <a:spLocks noGrp="1"/>
          </p:cNvSpPr>
          <p:nvPr>
            <p:ph type="title"/>
          </p:nvPr>
        </p:nvSpPr>
        <p:spPr>
          <a:xfrm>
            <a:off x="621100" y="403332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Quy trình hoạt động </a:t>
            </a:r>
            <a:r>
              <a:rPr lang="en" dirty="0" smtClean="0">
                <a:latin typeface="+mj-lt"/>
              </a:rPr>
              <a:t>đăng tải video</a:t>
            </a:r>
            <a:endParaRPr dirty="0">
              <a:latin typeface="+mj-lt"/>
            </a:endParaRPr>
          </a:p>
        </p:txBody>
      </p:sp>
      <p:sp>
        <p:nvSpPr>
          <p:cNvPr id="15059" name="Google Shape;15059;p53"/>
          <p:cNvSpPr/>
          <p:nvPr/>
        </p:nvSpPr>
        <p:spPr>
          <a:xfrm rot="1414715" flipH="1">
            <a:off x="232149" y="2954183"/>
            <a:ext cx="1088902" cy="963209"/>
          </a:xfrm>
          <a:prstGeom prst="flowChartPreparation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0" name="Google Shape;15060;p53"/>
          <p:cNvSpPr/>
          <p:nvPr/>
        </p:nvSpPr>
        <p:spPr>
          <a:xfrm rot="1902302">
            <a:off x="6326014" y="141917"/>
            <a:ext cx="715826" cy="619759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1" name="Google Shape;15061;p53"/>
          <p:cNvSpPr/>
          <p:nvPr/>
        </p:nvSpPr>
        <p:spPr>
          <a:xfrm rot="-257828">
            <a:off x="7749767" y="3175237"/>
            <a:ext cx="1181120" cy="1022611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977" y="1055172"/>
            <a:ext cx="4411401" cy="3690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8" name="Google Shape;15088;p54"/>
          <p:cNvSpPr txBox="1">
            <a:spLocks noGrp="1"/>
          </p:cNvSpPr>
          <p:nvPr>
            <p:ph type="title"/>
          </p:nvPr>
        </p:nvSpPr>
        <p:spPr>
          <a:xfrm flipH="1">
            <a:off x="2948350" y="2507775"/>
            <a:ext cx="52170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+mj-lt"/>
              </a:rPr>
              <a:t>Cài đặt thực nghiệm</a:t>
            </a:r>
            <a:endParaRPr sz="4000">
              <a:latin typeface="+mj-lt"/>
            </a:endParaRPr>
          </a:p>
        </p:txBody>
      </p:sp>
      <p:sp>
        <p:nvSpPr>
          <p:cNvPr id="15089" name="Google Shape;15089;p54"/>
          <p:cNvSpPr txBox="1">
            <a:spLocks noGrp="1"/>
          </p:cNvSpPr>
          <p:nvPr>
            <p:ph type="title" idx="2"/>
          </p:nvPr>
        </p:nvSpPr>
        <p:spPr>
          <a:xfrm flipH="1">
            <a:off x="2948350" y="1640359"/>
            <a:ext cx="1760100" cy="7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02</a:t>
            </a:r>
            <a:endParaRPr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5091" name="Google Shape;15091;p54"/>
          <p:cNvSpPr/>
          <p:nvPr/>
        </p:nvSpPr>
        <p:spPr>
          <a:xfrm>
            <a:off x="1896213" y="1188518"/>
            <a:ext cx="79247" cy="56480"/>
          </a:xfrm>
          <a:custGeom>
            <a:avLst/>
            <a:gdLst/>
            <a:ahLst/>
            <a:cxnLst/>
            <a:rect l="l" t="t" r="r" b="b"/>
            <a:pathLst>
              <a:path w="2266" h="1615" extrusionOk="0">
                <a:moveTo>
                  <a:pt x="1173" y="1"/>
                </a:moveTo>
                <a:cubicBezTo>
                  <a:pt x="545" y="1"/>
                  <a:pt x="0" y="809"/>
                  <a:pt x="600" y="1409"/>
                </a:cubicBezTo>
                <a:cubicBezTo>
                  <a:pt x="766" y="1553"/>
                  <a:pt x="947" y="1614"/>
                  <a:pt x="1120" y="1614"/>
                </a:cubicBezTo>
                <a:cubicBezTo>
                  <a:pt x="1737" y="1614"/>
                  <a:pt x="2266" y="840"/>
                  <a:pt x="1734" y="250"/>
                </a:cubicBezTo>
                <a:cubicBezTo>
                  <a:pt x="1559" y="74"/>
                  <a:pt x="1362" y="1"/>
                  <a:pt x="11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1463" dist="19050" dir="5400000" algn="bl" rotWithShape="0">
              <a:schemeClr val="accent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2" name="Google Shape;15092;p54"/>
          <p:cNvSpPr/>
          <p:nvPr/>
        </p:nvSpPr>
        <p:spPr>
          <a:xfrm>
            <a:off x="1568219" y="1189602"/>
            <a:ext cx="77533" cy="55746"/>
          </a:xfrm>
          <a:custGeom>
            <a:avLst/>
            <a:gdLst/>
            <a:ahLst/>
            <a:cxnLst/>
            <a:rect l="l" t="t" r="r" b="b"/>
            <a:pathLst>
              <a:path w="2217" h="1594" extrusionOk="0">
                <a:moveTo>
                  <a:pt x="1141" y="0"/>
                </a:moveTo>
                <a:cubicBezTo>
                  <a:pt x="517" y="0"/>
                  <a:pt x="0" y="773"/>
                  <a:pt x="528" y="1378"/>
                </a:cubicBezTo>
                <a:cubicBezTo>
                  <a:pt x="696" y="1529"/>
                  <a:pt x="880" y="1593"/>
                  <a:pt x="1057" y="1593"/>
                </a:cubicBezTo>
                <a:cubicBezTo>
                  <a:pt x="1678" y="1593"/>
                  <a:pt x="2216" y="807"/>
                  <a:pt x="1687" y="219"/>
                </a:cubicBezTo>
                <a:cubicBezTo>
                  <a:pt x="1511" y="66"/>
                  <a:pt x="1321" y="0"/>
                  <a:pt x="11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1463" dist="19050" dir="5400000" algn="bl" rotWithShape="0">
              <a:schemeClr val="accent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3" name="Google Shape;15093;p54"/>
          <p:cNvSpPr/>
          <p:nvPr/>
        </p:nvSpPr>
        <p:spPr>
          <a:xfrm>
            <a:off x="1679217" y="1196351"/>
            <a:ext cx="185143" cy="42351"/>
          </a:xfrm>
          <a:custGeom>
            <a:avLst/>
            <a:gdLst/>
            <a:ahLst/>
            <a:cxnLst/>
            <a:rect l="l" t="t" r="r" b="b"/>
            <a:pathLst>
              <a:path w="5294" h="1211" extrusionOk="0">
                <a:moveTo>
                  <a:pt x="529" y="0"/>
                </a:moveTo>
                <a:cubicBezTo>
                  <a:pt x="227" y="0"/>
                  <a:pt x="0" y="227"/>
                  <a:pt x="0" y="530"/>
                </a:cubicBezTo>
                <a:lnTo>
                  <a:pt x="0" y="681"/>
                </a:lnTo>
                <a:cubicBezTo>
                  <a:pt x="0" y="983"/>
                  <a:pt x="227" y="1210"/>
                  <a:pt x="529" y="1210"/>
                </a:cubicBezTo>
                <a:lnTo>
                  <a:pt x="4764" y="1210"/>
                </a:lnTo>
                <a:cubicBezTo>
                  <a:pt x="5066" y="1210"/>
                  <a:pt x="5293" y="983"/>
                  <a:pt x="5293" y="681"/>
                </a:cubicBezTo>
                <a:lnTo>
                  <a:pt x="5293" y="530"/>
                </a:lnTo>
                <a:cubicBezTo>
                  <a:pt x="5293" y="227"/>
                  <a:pt x="5066" y="0"/>
                  <a:pt x="47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1463" dist="19050" dir="5400000" algn="bl" rotWithShape="0">
              <a:schemeClr val="accent1">
                <a:alpha val="8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4" name="Google Shape;15094;p54"/>
          <p:cNvSpPr/>
          <p:nvPr/>
        </p:nvSpPr>
        <p:spPr>
          <a:xfrm>
            <a:off x="980284" y="1091260"/>
            <a:ext cx="1583226" cy="295035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algn="bl" rotWithShape="0">
              <a:schemeClr val="accent2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5" name="Google Shape;15095;p54"/>
          <p:cNvSpPr/>
          <p:nvPr/>
        </p:nvSpPr>
        <p:spPr>
          <a:xfrm rot="1414718" flipH="1">
            <a:off x="267840" y="3666126"/>
            <a:ext cx="1203520" cy="1064598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96" name="Google Shape;15096;p54"/>
          <p:cNvPicPr preferRelativeResize="0"/>
          <p:nvPr/>
        </p:nvPicPr>
        <p:blipFill rotWithShape="1">
          <a:blip r:embed="rId3">
            <a:alphaModFix/>
          </a:blip>
          <a:srcRect l="37739" t="4412" r="35225" b="4421"/>
          <a:stretch/>
        </p:blipFill>
        <p:spPr>
          <a:xfrm>
            <a:off x="1092100" y="1353825"/>
            <a:ext cx="1359300" cy="2582400"/>
          </a:xfrm>
          <a:prstGeom prst="roundRect">
            <a:avLst>
              <a:gd name="adj" fmla="val 13314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dist="19050" algn="bl" rotWithShape="0">
              <a:schemeClr val="accent2">
                <a:alpha val="6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9" name="Google Shape;15359;p62"/>
          <p:cNvSpPr txBox="1">
            <a:spLocks noGrp="1"/>
          </p:cNvSpPr>
          <p:nvPr>
            <p:ph type="title"/>
          </p:nvPr>
        </p:nvSpPr>
        <p:spPr>
          <a:xfrm>
            <a:off x="1123575" y="2429325"/>
            <a:ext cx="689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K</a:t>
            </a:r>
            <a:r>
              <a:rPr lang="en">
                <a:latin typeface="+mj-lt"/>
              </a:rPr>
              <a:t>ết luận</a:t>
            </a:r>
            <a:endParaRPr>
              <a:latin typeface="+mj-lt"/>
            </a:endParaRPr>
          </a:p>
        </p:txBody>
      </p:sp>
      <p:sp>
        <p:nvSpPr>
          <p:cNvPr id="15360" name="Google Shape;15360;p62"/>
          <p:cNvSpPr txBox="1">
            <a:spLocks noGrp="1"/>
          </p:cNvSpPr>
          <p:nvPr>
            <p:ph type="title" idx="2"/>
          </p:nvPr>
        </p:nvSpPr>
        <p:spPr>
          <a:xfrm>
            <a:off x="3691925" y="1625946"/>
            <a:ext cx="1760100" cy="7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03</a:t>
            </a:r>
            <a:endParaRPr>
              <a:latin typeface="+mj-lt"/>
            </a:endParaRPr>
          </a:p>
        </p:txBody>
      </p:sp>
      <p:sp>
        <p:nvSpPr>
          <p:cNvPr id="15362" name="Google Shape;15362;p62"/>
          <p:cNvSpPr/>
          <p:nvPr/>
        </p:nvSpPr>
        <p:spPr>
          <a:xfrm rot="1414658" flipH="1">
            <a:off x="7566556" y="3751370"/>
            <a:ext cx="1162931" cy="1028660"/>
          </a:xfrm>
          <a:prstGeom prst="flowChartPreparation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3" name="Google Shape;15363;p62"/>
          <p:cNvSpPr/>
          <p:nvPr/>
        </p:nvSpPr>
        <p:spPr>
          <a:xfrm rot="915415">
            <a:off x="1403333" y="282701"/>
            <a:ext cx="1677005" cy="1451698"/>
          </a:xfrm>
          <a:prstGeom prst="triangle">
            <a:avLst>
              <a:gd name="adj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4" name="Google Shape;15364;p62"/>
          <p:cNvSpPr/>
          <p:nvPr/>
        </p:nvSpPr>
        <p:spPr>
          <a:xfrm rot="915051">
            <a:off x="6992434" y="461697"/>
            <a:ext cx="1060653" cy="918306"/>
          </a:xfrm>
          <a:prstGeom prst="triangle">
            <a:avLst>
              <a:gd name="adj" fmla="val 50000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chemeClr val="accent2">
                <a:alpha val="9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ncing Social Media Platform Business Plan by Slidesgo">
  <a:themeElements>
    <a:clrScheme name="Simple Light">
      <a:dk1>
        <a:srgbClr val="FFFFFF"/>
      </a:dk1>
      <a:lt1>
        <a:srgbClr val="0F0F0F"/>
      </a:lt1>
      <a:dk2>
        <a:srgbClr val="FFFFFF"/>
      </a:dk2>
      <a:lt2>
        <a:srgbClr val="FFFFFF"/>
      </a:lt2>
      <a:accent1>
        <a:srgbClr val="FF0050"/>
      </a:accent1>
      <a:accent2>
        <a:srgbClr val="00F5E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287</Words>
  <Application>Microsoft Office PowerPoint</Application>
  <PresentationFormat>On-screen Show (16:9)</PresentationFormat>
  <Paragraphs>51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Anton</vt:lpstr>
      <vt:lpstr>Maven Pro ExtraBold</vt:lpstr>
      <vt:lpstr>Open Sans</vt:lpstr>
      <vt:lpstr>Righteous</vt:lpstr>
      <vt:lpstr>Arial</vt:lpstr>
      <vt:lpstr>Dancing Social Media Platform Business Plan by Slidesgo</vt:lpstr>
      <vt:lpstr>Xây dựng  VIDEO APP</vt:lpstr>
      <vt:lpstr>01</vt:lpstr>
      <vt:lpstr>Tổng quan</vt:lpstr>
      <vt:lpstr>Lý do chọn đề tài</vt:lpstr>
      <vt:lpstr>PowerPoint Presentation</vt:lpstr>
      <vt:lpstr>Công nghệ và kỹ thuật</vt:lpstr>
      <vt:lpstr>Quy trình hoạt động đăng tải video</vt:lpstr>
      <vt:lpstr>Cài đặt thực nghiệm</vt:lpstr>
      <vt:lpstr>Kết luận</vt:lpstr>
      <vt:lpstr>PowerPoint Presentation</vt:lpstr>
      <vt:lpstr>Hướng phát triển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video app</dc:title>
  <cp:lastModifiedBy>PC</cp:lastModifiedBy>
  <cp:revision>7</cp:revision>
  <dcterms:modified xsi:type="dcterms:W3CDTF">2023-08-08T14:41:28Z</dcterms:modified>
</cp:coreProperties>
</file>